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57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552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41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58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7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55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1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8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41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686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70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3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95EE6-AD3E-47BC-AEDE-ABB5746ED002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C3D1-32DE-4D43-B2BA-7E001262A6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48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Twitter Tune 2019 Oct 31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25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942" y="-452979"/>
            <a:ext cx="7640116" cy="776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5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284" y="-1219849"/>
            <a:ext cx="6849431" cy="929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14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6442" y="-1734271"/>
            <a:ext cx="7459116" cy="103265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86400" y="1839686"/>
            <a:ext cx="653143" cy="24492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55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562" y="274992"/>
            <a:ext cx="9782171" cy="568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028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9277" y="-1924797"/>
            <a:ext cx="18290553" cy="1070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73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92119" y="-1734271"/>
            <a:ext cx="18176237" cy="1032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974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5</Words>
  <Application>Microsoft Office PowerPoint</Application>
  <PresentationFormat>Widescreen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Twitter Tune 2019 Oct 31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Twitter Tune 2019 Oct 31</dc:title>
  <dc:creator>Eric Martin</dc:creator>
  <cp:lastModifiedBy>Eric Martin</cp:lastModifiedBy>
  <cp:revision>8</cp:revision>
  <dcterms:created xsi:type="dcterms:W3CDTF">2019-10-31T20:25:22Z</dcterms:created>
  <dcterms:modified xsi:type="dcterms:W3CDTF">2019-10-31T22:53:44Z</dcterms:modified>
</cp:coreProperties>
</file>