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1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9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5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8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6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0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6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5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82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4667C-7A4B-4331-A6F2-BE9FDCA84F61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A6716-AA77-4F9E-8AA4-3813EE1BD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7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8" t="20359" r="22425" b="19716"/>
          <a:stretch/>
        </p:blipFill>
        <p:spPr bwMode="auto">
          <a:xfrm>
            <a:off x="1381943" y="968734"/>
            <a:ext cx="6675929" cy="456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11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9" t="14774" r="35619" b="22903"/>
          <a:stretch/>
        </p:blipFill>
        <p:spPr bwMode="auto">
          <a:xfrm>
            <a:off x="1828800" y="1371600"/>
            <a:ext cx="4612460" cy="474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33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metor</dc:creator>
  <cp:lastModifiedBy>metor</cp:lastModifiedBy>
  <cp:revision>1</cp:revision>
  <cp:lastPrinted>2017-01-18T20:23:27Z</cp:lastPrinted>
  <dcterms:created xsi:type="dcterms:W3CDTF">2017-01-18T20:21:44Z</dcterms:created>
  <dcterms:modified xsi:type="dcterms:W3CDTF">2017-01-18T20:27:45Z</dcterms:modified>
</cp:coreProperties>
</file>