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8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0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81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0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07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98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5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1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62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2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9BAF4-A1B3-4625-B0E4-189BDD4174C9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97919-62CF-43D8-8E8C-873FE9800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0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8413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MBARI CPF Endcap 88106P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7239000" cy="40719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5029200" y="1295400"/>
            <a:ext cx="533400" cy="685800"/>
          </a:xfrm>
          <a:prstGeom prst="straightConnector1">
            <a:avLst/>
          </a:prstGeom>
          <a:ln w="190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62600" y="111073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Pressure transducer 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647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MBARI CPF Endcap 88106P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CPF Endcap 88106P </dc:title>
  <dc:creator>meteor</dc:creator>
  <cp:lastModifiedBy>meteor</cp:lastModifiedBy>
  <cp:revision>1</cp:revision>
  <dcterms:created xsi:type="dcterms:W3CDTF">2016-04-21T18:14:56Z</dcterms:created>
  <dcterms:modified xsi:type="dcterms:W3CDTF">2016-04-21T18:20:59Z</dcterms:modified>
</cp:coreProperties>
</file>