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1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A7F1F-01EE-4AB2-B17A-806CB4F03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A2FC4-34E6-42E0-A2CB-B727B1E3F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65785-5913-4EEA-9B7F-E09A9A67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C1405-4DA2-4CDA-96D9-36C949A6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99A9D-A124-4796-BB12-0716B3314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0ABD-1777-4705-86FC-A94F82F9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A22420-00F6-4D9C-B2B7-6DC2A57C6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EB364-0ED8-4523-A595-39D7965DD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90002-278B-465C-B533-7B215C37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ADB00-9F1D-4419-9EC6-90143D8B2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1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73F048-6185-40D8-B523-5E8F859A6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C7FF50-89FE-4408-9B3F-C570776BA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D14C9-D8EF-4D73-8F39-A838F003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91052-7825-4FA6-B442-4B163DF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96B82-6B2A-42CB-BD1D-75E3E3E67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69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19D0-A463-4AF6-BB77-B81FE9C9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9922B-E09D-46C8-8FA9-0971E73B4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55A59-CAA6-436D-9109-7BE2985C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6B83F-8C22-4DEF-AA44-2426A2A9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9BA9A-0EFB-4005-8B1B-A866C742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9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2171D-F33F-422A-A263-693C1A2E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9534F-CB93-4180-BA06-0DAFA0F4E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566B2-80B6-4AE4-9A7B-002C57BB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4F920-EB47-4315-8017-8D2429477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AE166-D736-42AC-B627-A6395B31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1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F29EB-1050-45AE-B1E4-6D3EF95D8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761C1-3B32-4442-8F92-F98F2D455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EC2E0-7E24-4E7D-9C33-3B8EFB6B2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ABBB9F-EFA9-42E1-A507-BE194FDF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7AB1A-29E0-4163-B292-6E9F8CD0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A5E10-B04B-4C65-BFF5-25664D796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1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9A3D4-B73D-41DA-919B-34ED219F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06C02-FE29-4EF5-8BE9-B8ADD8040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E7E91-F9E0-4422-9003-DD6EA8A76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FAE9B-6E1F-4C4C-A6A5-52393FFA2F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77FDDB-3A4C-4733-B063-888B1BDEB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E51DDB-BE8D-4A07-B572-F272BF440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02D726-AA3F-4D24-ACA0-E91A7B49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B386A-4905-4076-98B9-9EE2B00E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8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680EC-712A-48F5-B62A-DD42C52EC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B3576-86A3-4DD3-ADE3-11E361D6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F6EDF-CFA7-4728-9E3C-951004935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226CD-E069-4D0E-8F5B-F406F9AB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5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79692A-87C6-4DCC-91F1-DD170FA6E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1FF4B-179D-4C64-AD85-3E5E19B7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77C0A-094A-4B8C-B07C-0501180CC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2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DB612-2AE4-4A4C-8A35-17B8F686F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A0976-33D3-4909-852C-09F46FC64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8FC71E-DE23-427E-A1CF-401A90EF8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C2FA9-4D0F-4BBB-9618-246B579C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6129B-749C-4E6B-8B4C-D737EF87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48DD7-868D-4EC5-A18B-F3D43023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6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CE9A-B2FF-46F5-8C30-CCAB5F564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D6C5DB-74ED-4FB1-926E-FC2DFF0F1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A28B65-AFD8-4074-8967-C6D8D7A2E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A31FF-87F0-4F73-9432-C316E5909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4E83F-BEE0-4AB0-AD29-15A1C53D4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E7CEC-A499-49A0-89C6-3F10E73F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2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5A26F-9156-49A7-90D1-AF8274060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31AF0-C632-4314-A65B-D2C843A73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344A0-BBD1-4267-9175-2CF487370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03000-FCCB-48FD-B4A5-D1BE3978698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DD6E3-1C7B-41F2-B2B8-C14D13C9E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67D16-EB07-4CEB-B035-B707C6815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0732-6B95-4039-8B47-32C3ED260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2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C585CB-2977-4DD3-A290-452CE158E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17" y="1020295"/>
            <a:ext cx="6573371" cy="493002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FF285E-B20B-422E-9F4D-18E88A9F6B9A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6402401" y="1481960"/>
            <a:ext cx="2780018" cy="89259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E3CB764-A376-4341-B7BC-EE467C59BF01}"/>
              </a:ext>
            </a:extLst>
          </p:cNvPr>
          <p:cNvSpPr txBox="1"/>
          <p:nvPr/>
        </p:nvSpPr>
        <p:spPr>
          <a:xfrm>
            <a:off x="9182419" y="1158794"/>
            <a:ext cx="2213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Seabird 41 </a:t>
            </a:r>
            <a:r>
              <a:rPr lang="en-US" dirty="0" err="1"/>
              <a:t>Transorb</a:t>
            </a:r>
            <a:r>
              <a:rPr lang="en-US" dirty="0"/>
              <a:t> CCA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CC02764-97E7-4CA9-8478-58A63B961C50}"/>
              </a:ext>
            </a:extLst>
          </p:cNvPr>
          <p:cNvCxnSpPr>
            <a:cxnSpLocks/>
          </p:cNvCxnSpPr>
          <p:nvPr/>
        </p:nvCxnSpPr>
        <p:spPr>
          <a:xfrm flipH="1">
            <a:off x="5832185" y="2374553"/>
            <a:ext cx="3350234" cy="18436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627CD0C-090D-443C-A238-07106F8E24B8}"/>
              </a:ext>
            </a:extLst>
          </p:cNvPr>
          <p:cNvSpPr txBox="1"/>
          <p:nvPr/>
        </p:nvSpPr>
        <p:spPr>
          <a:xfrm>
            <a:off x="9233647" y="2051388"/>
            <a:ext cx="2213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Wired connection to housing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5A813B-EC4C-486B-898D-1682ACB2451C}"/>
              </a:ext>
            </a:extLst>
          </p:cNvPr>
          <p:cNvCxnSpPr>
            <a:cxnSpLocks/>
          </p:cNvCxnSpPr>
          <p:nvPr/>
        </p:nvCxnSpPr>
        <p:spPr>
          <a:xfrm flipH="1" flipV="1">
            <a:off x="7069312" y="3365473"/>
            <a:ext cx="2051636" cy="18436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F6973AF-E8CC-434C-B838-C8D276959B37}"/>
              </a:ext>
            </a:extLst>
          </p:cNvPr>
          <p:cNvSpPr txBox="1"/>
          <p:nvPr/>
        </p:nvSpPr>
        <p:spPr>
          <a:xfrm>
            <a:off x="9182419" y="3365473"/>
            <a:ext cx="24051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Seabird 41 pressure transducer.  Wet parts are isolated from housing but exposed to seawater.</a:t>
            </a:r>
          </a:p>
        </p:txBody>
      </p:sp>
    </p:spTree>
    <p:extLst>
      <p:ext uri="{BB962C8B-B14F-4D97-AF65-F5344CB8AC3E}">
        <p14:creationId xmlns:p14="http://schemas.microsoft.com/office/powerpoint/2010/main" val="2732482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3</cp:revision>
  <cp:lastPrinted>2020-10-06T17:39:04Z</cp:lastPrinted>
  <dcterms:created xsi:type="dcterms:W3CDTF">2020-10-06T17:31:06Z</dcterms:created>
  <dcterms:modified xsi:type="dcterms:W3CDTF">2020-10-06T17:46:27Z</dcterms:modified>
</cp:coreProperties>
</file>