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15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49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83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432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662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740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59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82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06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5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22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839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AA88E-3AD2-4128-A7FF-8E72DE4B2C6E}" type="datetimeFigureOut">
              <a:rPr lang="en-US" smtClean="0"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BDEFF-3F02-43BC-BF2D-F6534DCB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0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2357437"/>
            <a:ext cx="7353300" cy="214312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665573" y="2428103"/>
            <a:ext cx="2162433" cy="8155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endCxn id="5" idx="7"/>
          </p:cNvCxnSpPr>
          <p:nvPr/>
        </p:nvCxnSpPr>
        <p:spPr>
          <a:xfrm flipH="1">
            <a:off x="7511325" y="2100470"/>
            <a:ext cx="645388" cy="447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156713" y="1915804"/>
            <a:ext cx="3008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Original dual lead TF from CSD one lead in each block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665573" y="3059836"/>
            <a:ext cx="2162433" cy="8155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075583" y="3631096"/>
            <a:ext cx="695739" cy="1106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259495" y="4678882"/>
            <a:ext cx="3008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Same TF as above but in one TF block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5665573" y="3707345"/>
            <a:ext cx="2162433" cy="8155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7573617" y="4395574"/>
            <a:ext cx="801759" cy="2035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375376" y="4414486"/>
            <a:ext cx="30082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Same TF as top TF still in 2 blocks. </a:t>
            </a:r>
            <a:r>
              <a:rPr lang="en-US" smtClean="0"/>
              <a:t>Each block should be </a:t>
            </a:r>
            <a:r>
              <a:rPr lang="en-US" dirty="0" smtClean="0"/>
              <a:t>equal to the blocks of above but normalized so the s^0 coefficient is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07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48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1</cp:revision>
  <dcterms:created xsi:type="dcterms:W3CDTF">2019-06-11T21:14:55Z</dcterms:created>
  <dcterms:modified xsi:type="dcterms:W3CDTF">2019-06-11T21:19:57Z</dcterms:modified>
</cp:coreProperties>
</file>