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A5B57-06E8-4EA7-BBEA-56E8F4D69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81FD34-7102-46EC-890F-EA1A15D01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49AFC-FA44-462D-A4AC-C5224A092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D45C8-4400-4CA4-A621-81BBC41CB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442A8-C827-4022-A4E7-886945C32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56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7D2AF-775F-4A95-AA8B-E408757EA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2F6E07-F714-4B7C-A8C1-FB7ED5FB4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2950E-4275-445B-AB87-F0089A12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57EC0-0D57-4876-9046-CD3876A2B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D0DD8-A45D-48EF-9408-E753BF08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47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4EA1C7-7A16-4B4C-81AC-37FBC11E3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2AFD6-A49C-4553-B7DB-7281EC872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8935A-E16C-48DD-97CF-0EA8A22A7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94295-E54E-4A3D-A99A-E77A5FBFC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416CB-F9A2-47C4-BC0F-AA3D81EC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8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BFC13-08F2-4D54-A31C-CBFC8BDA5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75075-41C8-4263-B548-428AB7044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D5B9E-EA2C-4477-A25B-6AFEBF49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992F3-E013-4A5B-87DB-FDE627C90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43B84-59B5-482E-8091-94B4A9868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3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9C89-8A81-4F3E-BBE3-508C796F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C0E91-769B-4E38-8228-E29502BDC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484E0-715E-49D5-A55C-1E49C6DEC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63005-27A4-4668-A584-7A791CEA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6098F-33B0-4B49-B6E2-922E90C1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1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13F3A-38C4-4DA4-92CF-192E828F8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AF3B4-4FAB-4851-9C6A-CF602FD96F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5D739-DC55-4E22-AB2D-5310A0546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CAFF46-28EB-4328-AB83-5FF587280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AFA97-BD28-4068-A73B-EF1A2FDEE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17323-B332-46EF-8818-02949715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5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260EF-4B27-44F4-94A8-8189322F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959ED-EBF9-4FE1-AC55-A40B2814E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775445-09EE-438B-A609-19AEAE07C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83EC2-D4FC-4A63-B0D5-BE3CBB6BEF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42162-4E42-4BC8-8BB5-7E46753DCE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92261-EB0B-48E3-88A8-9AB5B87AB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B5C3A0-6649-4DB5-9245-D54D026E9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B047EC-0EA0-4761-A06C-E53CE55F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55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AF5C5-93BB-4F0A-972D-F77701198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8C851C-1A45-428C-A773-859487B32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4BE74-8134-4C4A-92EF-D85DC667D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F1533-D9B0-447D-B6E1-35DC3A5E4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E4290C-97B0-4EB2-9414-7D100C858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4B7EDB-D6DE-449B-A4E1-17D3B5862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8F5F7-9E8F-4267-91B6-B3BD8B5EE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6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B8AAD-B2B7-4E60-BC89-3D02FF60B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70980-6847-4382-925A-0CBEF31C4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D276A-9689-464D-992F-C8C52733ED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095831-AB3F-4400-8C4D-DCC90842F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96182-5C44-451F-B507-57F83C410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747FA-8D78-4076-BEC2-8EACA7C6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0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468BA-787C-4F6A-8029-4EA54C36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173676-87DC-4C66-9BAD-1326755FC5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6EAB7-DB4A-49F1-BDF9-CB042750B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E37D39-DAE9-4469-98A5-D4108A266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31150-8C85-4B9A-9C8A-62874DF3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4FCF98-6940-4A6A-B7D0-B24A12A06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544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014DD3-8BD0-4EF3-AB3E-D3D3EE4FE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41452-40D9-432C-9C2F-C8ECBB43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D5481-7DE2-40BB-A953-1A4E0365E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976BA-D47E-44AC-A3E5-C7FAEF544830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750DE-B9C6-43B8-9974-E55345FE5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D9731-120A-472A-8C55-962DD3126C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43F9D-96DE-4881-A044-6B5409F84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4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357EB4-3A18-480E-94CD-739F72274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624" y="1661866"/>
            <a:ext cx="9678751" cy="35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5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D973A2-E885-4DB5-84A2-140E61508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63" y="0"/>
            <a:ext cx="78230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7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AE52DC-4173-4E3A-8C6D-7F3B8DA18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83" y="1509444"/>
            <a:ext cx="8840434" cy="38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91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E7A37F-B0C3-42BC-B6E7-A5E55A3F5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076" y="0"/>
            <a:ext cx="62398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06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196B4B-2F71-4958-AE1E-6B71D54CC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256" y="2223919"/>
            <a:ext cx="9945488" cy="2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90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BCFE10-C9DF-44BC-B860-19A07DA66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899" y="0"/>
            <a:ext cx="101322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96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2B4318-102E-4700-8B0E-9EA373829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19" y="1130223"/>
            <a:ext cx="10478962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56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2229D-D5D6-4E22-AB6A-4DAD22843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914" y="2228682"/>
            <a:ext cx="10012172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CC88AA-EBAD-4E59-8DC1-BCBDECCD2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467" y="1099812"/>
            <a:ext cx="8345065" cy="46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93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055A85-6836-4687-A932-D8841BD59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961945"/>
            <a:ext cx="8897592" cy="293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16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4896C6-82E4-4508-BEC1-ABD1ED7E0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756" y="2071498"/>
            <a:ext cx="9764488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69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5</cp:revision>
  <dcterms:created xsi:type="dcterms:W3CDTF">2022-05-23T21:17:41Z</dcterms:created>
  <dcterms:modified xsi:type="dcterms:W3CDTF">2022-05-24T15:12:26Z</dcterms:modified>
</cp:coreProperties>
</file>