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0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8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1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1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2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2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7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5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59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FDBE1-71BE-4A07-88E5-2328D7E50FC7}" type="datetimeFigureOut">
              <a:rPr lang="en-US" smtClean="0"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5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6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82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92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80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13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Plant, Josh</dc:creator>
  <cp:lastModifiedBy>Plant, Josh</cp:lastModifiedBy>
  <cp:revision>2</cp:revision>
  <dcterms:created xsi:type="dcterms:W3CDTF">2017-04-20T23:57:11Z</dcterms:created>
  <dcterms:modified xsi:type="dcterms:W3CDTF">2017-04-21T00:11:01Z</dcterms:modified>
</cp:coreProperties>
</file>