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96" y="-2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805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9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587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415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013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32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225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575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9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59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DBE1-71BE-4A07-88E5-2328D7E50FC7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959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FDBE1-71BE-4A07-88E5-2328D7E50FC7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89850-7AA1-4ECE-B1BC-A5656CC93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657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937" y="2865437"/>
            <a:ext cx="5326063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26063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782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937" y="2865437"/>
            <a:ext cx="5326063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26063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64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937" y="2865437"/>
            <a:ext cx="5326063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26063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884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937" y="2865437"/>
            <a:ext cx="5326063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26063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959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937" y="2865437"/>
            <a:ext cx="5326063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26063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184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756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686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73</TotalTime>
  <Words>0</Words>
  <Application>Microsoft Office PowerPoint</Application>
  <PresentationFormat>On-screen Show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Plant, Josh</dc:creator>
  <cp:lastModifiedBy>Plant, Josh</cp:lastModifiedBy>
  <cp:revision>3</cp:revision>
  <dcterms:created xsi:type="dcterms:W3CDTF">2017-03-24T23:33:20Z</dcterms:created>
  <dcterms:modified xsi:type="dcterms:W3CDTF">2017-03-25T00:47:05Z</dcterms:modified>
</cp:coreProperties>
</file>