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71" d="100"/>
          <a:sy n="171" d="100"/>
        </p:scale>
        <p:origin x="-112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6638-4E58-4769-871E-C66392252025}" type="datetimeFigureOut">
              <a:rPr lang="en-US" smtClean="0"/>
              <a:t>7/14/2016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C524-48EF-45DD-914B-291065F2B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836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6638-4E58-4769-871E-C66392252025}" type="datetimeFigureOut">
              <a:rPr lang="en-US" smtClean="0"/>
              <a:t>7/14/2016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C524-48EF-45DD-914B-291065F2B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051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6638-4E58-4769-871E-C66392252025}" type="datetimeFigureOut">
              <a:rPr lang="en-US" smtClean="0"/>
              <a:t>7/14/2016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C524-48EF-45DD-914B-291065F2B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590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6638-4E58-4769-871E-C66392252025}" type="datetimeFigureOut">
              <a:rPr lang="en-US" smtClean="0"/>
              <a:t>7/14/2016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C524-48EF-45DD-914B-291065F2B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100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6638-4E58-4769-871E-C66392252025}" type="datetimeFigureOut">
              <a:rPr lang="en-US" smtClean="0"/>
              <a:t>7/14/2016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C524-48EF-45DD-914B-291065F2B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40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6638-4E58-4769-871E-C66392252025}" type="datetimeFigureOut">
              <a:rPr lang="en-US" smtClean="0"/>
              <a:t>7/14/2016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C524-48EF-45DD-914B-291065F2B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669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6638-4E58-4769-871E-C66392252025}" type="datetimeFigureOut">
              <a:rPr lang="en-US" smtClean="0"/>
              <a:t>7/14/2016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C524-48EF-45DD-914B-291065F2B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045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6638-4E58-4769-871E-C66392252025}" type="datetimeFigureOut">
              <a:rPr lang="en-US" smtClean="0"/>
              <a:t>7/14/2016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C524-48EF-45DD-914B-291065F2B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230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6638-4E58-4769-871E-C66392252025}" type="datetimeFigureOut">
              <a:rPr lang="en-US" smtClean="0"/>
              <a:t>7/14/2016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C524-48EF-45DD-914B-291065F2B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948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6638-4E58-4769-871E-C66392252025}" type="datetimeFigureOut">
              <a:rPr lang="en-US" smtClean="0"/>
              <a:t>7/14/2016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C524-48EF-45DD-914B-291065F2B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750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6638-4E58-4769-871E-C66392252025}" type="datetimeFigureOut">
              <a:rPr lang="en-US" smtClean="0"/>
              <a:t>7/14/2016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C524-48EF-45DD-914B-291065F2B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7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56638-4E58-4769-871E-C66392252025}" type="datetimeFigureOut">
              <a:rPr lang="en-US" smtClean="0"/>
              <a:t>7/14/2016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3C524-48EF-45DD-914B-291065F2B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36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762000"/>
            <a:ext cx="3693968" cy="5454181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5181600" y="1842938"/>
            <a:ext cx="0" cy="3491062"/>
          </a:xfrm>
          <a:prstGeom prst="straightConnector1">
            <a:avLst/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257800" y="3411163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FF00"/>
                </a:solidFill>
              </a:rPr>
              <a:t>1.6 meters</a:t>
            </a:r>
          </a:p>
          <a:p>
            <a:r>
              <a:rPr lang="en-US" sz="1200" dirty="0" smtClean="0">
                <a:solidFill>
                  <a:srgbClr val="FFFF00"/>
                </a:solidFill>
              </a:rPr>
              <a:t>(64 Inches)</a:t>
            </a:r>
            <a:endParaRPr lang="en-US" sz="1200" dirty="0">
              <a:solidFill>
                <a:srgbClr val="FFFF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724400" y="1612106"/>
            <a:ext cx="304800" cy="30480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953000" y="1381273"/>
            <a:ext cx="1026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FF00"/>
                </a:solidFill>
              </a:rPr>
              <a:t>Lost Antenna</a:t>
            </a:r>
          </a:p>
          <a:p>
            <a:r>
              <a:rPr lang="en-US" sz="1200" dirty="0" smtClean="0">
                <a:solidFill>
                  <a:srgbClr val="FFFF00"/>
                </a:solidFill>
              </a:rPr>
              <a:t>and Stem</a:t>
            </a:r>
            <a:endParaRPr lang="en-US" sz="1200" dirty="0">
              <a:solidFill>
                <a:srgbClr val="FFFF00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886200" y="1447800"/>
            <a:ext cx="609601" cy="469106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372716" y="1142999"/>
            <a:ext cx="742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FF00"/>
                </a:solidFill>
              </a:rPr>
              <a:t>Lost CTD</a:t>
            </a:r>
          </a:p>
          <a:p>
            <a:r>
              <a:rPr lang="en-US" sz="1200" dirty="0" smtClean="0">
                <a:solidFill>
                  <a:srgbClr val="FFFF00"/>
                </a:solidFill>
              </a:rPr>
              <a:t>Inlet</a:t>
            </a:r>
            <a:endParaRPr lang="en-US" sz="1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86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13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Gene Massion</cp:lastModifiedBy>
  <cp:revision>4</cp:revision>
  <dcterms:created xsi:type="dcterms:W3CDTF">2016-07-14T17:10:02Z</dcterms:created>
  <dcterms:modified xsi:type="dcterms:W3CDTF">2016-07-14T17:35:07Z</dcterms:modified>
</cp:coreProperties>
</file>