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6" r:id="rId4"/>
    <p:sldId id="257" r:id="rId5"/>
    <p:sldId id="260" r:id="rId6"/>
    <p:sldId id="258" r:id="rId7"/>
    <p:sldId id="261" r:id="rId8"/>
    <p:sldId id="262" r:id="rId9"/>
    <p:sldId id="264" r:id="rId10"/>
    <p:sldId id="263" r:id="rId11"/>
    <p:sldId id="265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/>
    <p:restoredTop sz="94618"/>
  </p:normalViewPr>
  <p:slideViewPr>
    <p:cSldViewPr snapToGrid="0" snapToObjects="1">
      <p:cViewPr>
        <p:scale>
          <a:sx n="110" d="100"/>
          <a:sy n="110" d="100"/>
        </p:scale>
        <p:origin x="904" y="10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ED7BB-695A-A847-8289-B17670C24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B0BD26-F8FF-B848-9963-CB64BE4485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6797E-BA5B-494A-B28C-99A10C52D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9CE9-CEEF-5C4D-97B8-29F15C43DB41}" type="datetimeFigureOut">
              <a:rPr lang="en-US" smtClean="0"/>
              <a:t>4/16/19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9FF66-6750-C342-888D-9755EEDBA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7E39B5-2B18-AD4A-8B8E-E85DADA8B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8A97-0FE8-394F-A441-BAB15E249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869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6EDE2-24AE-D74A-9C94-40553371A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080A00-EFB3-0C49-8FFE-3C60EF6F5C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B8FB74-2A7C-E649-9A7F-C1DA698DB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9CE9-CEEF-5C4D-97B8-29F15C43DB41}" type="datetimeFigureOut">
              <a:rPr lang="en-US" smtClean="0"/>
              <a:t>4/16/19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EA3C24-F747-D14D-A145-71916D225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27D33-36D9-C543-BA2A-250BDAAFC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8A97-0FE8-394F-A441-BAB15E249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775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4B32F5-F569-F549-AE42-F7B28AA522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95A299-75B1-484A-AE72-2A1EFA6291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BFF6F-F708-BB49-9685-50E75FE93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9CE9-CEEF-5C4D-97B8-29F15C43DB41}" type="datetimeFigureOut">
              <a:rPr lang="en-US" smtClean="0"/>
              <a:t>4/16/19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48287E-BF6B-CB40-9FE1-66F7DE073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C7BA45-20A5-AF41-8128-266FEA78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8A97-0FE8-394F-A441-BAB15E249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7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0F40D-ACE2-DF4C-9482-60AE81BEA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030DE-39B3-8641-AB4D-E726FAEA6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22CEDA-7E57-3841-80A9-62D57381E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9CE9-CEEF-5C4D-97B8-29F15C43DB41}" type="datetimeFigureOut">
              <a:rPr lang="en-US" smtClean="0"/>
              <a:t>4/16/19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ED513-CC96-BA49-BC88-1FC547CC4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AA8F3E-90B2-3D48-8856-7350288F0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8A97-0FE8-394F-A441-BAB15E249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693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8559A-6041-124C-9D42-3CDF198CB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E7B23C-20FD-314F-9377-F23A6D5A1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59B52-BE35-0D4A-A267-1517CB91A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9CE9-CEEF-5C4D-97B8-29F15C43DB41}" type="datetimeFigureOut">
              <a:rPr lang="en-US" smtClean="0"/>
              <a:t>4/16/19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ABDBA0-884E-0345-AF31-ECC0BB942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F7656A-3243-1240-9FD2-05A6C15CE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8A97-0FE8-394F-A441-BAB15E249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573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24C9A-4E84-244E-931A-DAC1E6642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DA087-50EC-1D47-BF6A-9F60887F2A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0B9424-4663-7F49-9880-7F15639DFC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4A0EDB-7C02-6A49-A641-831F15E98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9CE9-CEEF-5C4D-97B8-29F15C43DB41}" type="datetimeFigureOut">
              <a:rPr lang="en-US" smtClean="0"/>
              <a:t>4/16/19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FBA2F6-C1FB-184D-82DE-2ACC7E9E4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EA37F9-2E2C-8F4D-A75E-2AC50FA40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8A97-0FE8-394F-A441-BAB15E249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30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6E765-05F0-B149-B49A-3EF76C044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F4102-D142-654B-835B-0467BF4B6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467E29-7B4C-B348-B3A4-0B20AE1B7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5A97A3-060E-244E-986E-08109E107E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65717C-8656-1B4C-B042-065A9CBEBE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B6F2F7-4B66-944C-AA0A-AA7040F3B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9CE9-CEEF-5C4D-97B8-29F15C43DB41}" type="datetimeFigureOut">
              <a:rPr lang="en-US" smtClean="0"/>
              <a:t>4/16/19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80CDF1-D5BB-8F4E-A0DA-9AED62381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FF0A7-D387-3142-AD1E-B92C6446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8A97-0FE8-394F-A441-BAB15E249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154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9BE07-A57C-334A-BAAB-65E72C34E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DCAA15-B0B2-2942-A4BA-A83CDF2A9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9CE9-CEEF-5C4D-97B8-29F15C43DB41}" type="datetimeFigureOut">
              <a:rPr lang="en-US" smtClean="0"/>
              <a:t>4/16/19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714174-04DC-9F45-9791-F0ED55B9F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65B6CD-C4ED-314C-84A6-38D6D1508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8A97-0FE8-394F-A441-BAB15E249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998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17B4A7-061A-B649-923B-8233A57CF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9CE9-CEEF-5C4D-97B8-29F15C43DB41}" type="datetimeFigureOut">
              <a:rPr lang="en-US" smtClean="0"/>
              <a:t>4/16/19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AE16CF-99AE-6F49-825C-609AA87FA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F17BCF-8B3B-F94C-BD79-60FB0BCAD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8A97-0FE8-394F-A441-BAB15E249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488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638B9-3655-A143-83F5-EBB920CF3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532E3-B72B-6E42-B391-2D19365D1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2C261C-3FB9-E04A-8B68-6B7A5D301F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B5FED4-D514-F741-97B3-4852DDDA0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9CE9-CEEF-5C4D-97B8-29F15C43DB41}" type="datetimeFigureOut">
              <a:rPr lang="en-US" smtClean="0"/>
              <a:t>4/16/19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79489A-5F46-EF4C-A6F3-3B609D00E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D50CDC-610F-6148-9F8E-46DD0688C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8A97-0FE8-394F-A441-BAB15E249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231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3174A-6C2A-874E-BA90-C368AC098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635C99-998D-5643-9E53-22FEB2B06B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552619-1141-E84D-BA24-E83D0C7C18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80FCC3-AC0E-2E4E-AFDE-14A70F5C5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9CE9-CEEF-5C4D-97B8-29F15C43DB41}" type="datetimeFigureOut">
              <a:rPr lang="en-US" smtClean="0"/>
              <a:t>4/16/19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869405-87C3-4D44-B2AA-9F07D9B0E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ABF2BD-4E3E-9C44-9305-D16F6B8BE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68A97-0FE8-394F-A441-BAB15E249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963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5B7A4C-DA76-B840-83A7-910BBE080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C1D8ED-0CD1-6B43-9EB5-1222E1474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F7DF07-6C60-A14E-91BC-3863C7DA47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89CE9-CEEF-5C4D-97B8-29F15C43DB41}" type="datetimeFigureOut">
              <a:rPr lang="en-US" smtClean="0"/>
              <a:t>4/16/19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9C72E-C194-2C47-B739-4A1BC374FA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8EFA5-69C0-C74F-9ACF-4C9908EE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68A97-0FE8-394F-A441-BAB15E249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531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3ADE2-FA88-F140-97CB-E02D86A648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NAL Modem Interference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68CB9D-0204-D44E-8514-3FFD30DAA4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25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ABF67-65E1-A34C-B766-9F26766BC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RUDICS Call Tests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224A4-B670-7347-B047-71F74CDC7C2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April 11:</a:t>
            </a:r>
          </a:p>
          <a:p>
            <a:pPr lvl="1"/>
            <a:r>
              <a:rPr lang="en-US" dirty="0"/>
              <a:t>Started making calls, so we can evaluate these different setups</a:t>
            </a:r>
          </a:p>
          <a:p>
            <a:pPr lvl="1"/>
            <a:r>
              <a:rPr lang="en-US" dirty="0"/>
              <a:t>From the laptop, a simple state machine talks to the modem</a:t>
            </a:r>
          </a:p>
          <a:p>
            <a:pPr lvl="1"/>
            <a:r>
              <a:rPr lang="en-US" dirty="0"/>
              <a:t>A little harder to assess call success at this time, but call lengths seem to mimic the up/down nature of the RSSI measurements</a:t>
            </a:r>
          </a:p>
          <a:p>
            <a:pPr lvl="1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40C753-E627-BD42-B5CD-3EF4E3D7F7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Three substantive tests:</a:t>
            </a:r>
          </a:p>
          <a:p>
            <a:pPr lvl="1"/>
            <a:r>
              <a:rPr lang="en-US" dirty="0"/>
              <a:t>Spare modem &amp; laptop</a:t>
            </a:r>
          </a:p>
          <a:p>
            <a:pPr lvl="1"/>
            <a:r>
              <a:rPr lang="en-US" dirty="0"/>
              <a:t>CPF Power (</a:t>
            </a:r>
            <a:r>
              <a:rPr lang="en-US" dirty="0" err="1"/>
              <a:t>modded</a:t>
            </a:r>
            <a:r>
              <a:rPr lang="en-US" dirty="0"/>
              <a:t>) talking to laptop</a:t>
            </a:r>
          </a:p>
          <a:p>
            <a:pPr lvl="1"/>
            <a:r>
              <a:rPr lang="en-US" dirty="0"/>
              <a:t>CPF Power talking to CPF micro</a:t>
            </a:r>
          </a:p>
        </p:txBody>
      </p:sp>
    </p:spTree>
    <p:extLst>
      <p:ext uri="{BB962C8B-B14F-4D97-AF65-F5344CB8AC3E}">
        <p14:creationId xmlns:p14="http://schemas.microsoft.com/office/powerpoint/2010/main" val="822673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B3B6C-4D8B-0D4F-B699-280936C3A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Rudics</a:t>
            </a:r>
            <a:r>
              <a:rPr lang="en-US" dirty="0"/>
              <a:t> Impressions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1CB281B-0AA9-414C-884D-AF7F2C75B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three had calls that held up &gt;2 minutes</a:t>
            </a:r>
          </a:p>
          <a:p>
            <a:r>
              <a:rPr lang="en-US" dirty="0"/>
              <a:t>Looking at UW floats, average profile size is ~80KB</a:t>
            </a:r>
          </a:p>
          <a:p>
            <a:r>
              <a:rPr lang="en-US" dirty="0"/>
              <a:t>At  2400bps transfer would take 270-seconds</a:t>
            </a:r>
          </a:p>
          <a:p>
            <a:endParaRPr lang="en-US" dirty="0"/>
          </a:p>
          <a:p>
            <a:r>
              <a:rPr lang="en-US" dirty="0"/>
              <a:t>Calls made from the float at present (need further testing) range from 180-s, 450-s, and one outlier at 45-minutes!</a:t>
            </a:r>
          </a:p>
          <a:p>
            <a:r>
              <a:rPr lang="en-US" dirty="0"/>
              <a:t>Downtimes between calls are not assessed yet. </a:t>
            </a:r>
          </a:p>
          <a:p>
            <a:r>
              <a:rPr lang="en-US" dirty="0"/>
              <a:t>Battling server upgrades yesterday.</a:t>
            </a:r>
          </a:p>
        </p:txBody>
      </p:sp>
    </p:spTree>
    <p:extLst>
      <p:ext uri="{BB962C8B-B14F-4D97-AF65-F5344CB8AC3E}">
        <p14:creationId xmlns:p14="http://schemas.microsoft.com/office/powerpoint/2010/main" val="103492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4519B-3C06-ED4F-93C4-781B85D5F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A3058-8D7A-0845-BE00-D4C3D7303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Scott’s improvement have helped greatly, call-times may be a function of environment on the deck more now. </a:t>
            </a:r>
          </a:p>
          <a:p>
            <a:r>
              <a:rPr lang="en-US" dirty="0"/>
              <a:t>Modify more motherboards, at least the one we took out of the float.</a:t>
            </a:r>
          </a:p>
          <a:p>
            <a:r>
              <a:rPr lang="en-US" dirty="0"/>
              <a:t>Contact </a:t>
            </a:r>
            <a:r>
              <a:rPr lang="en-US" dirty="0" err="1"/>
              <a:t>MetOcean</a:t>
            </a:r>
            <a:r>
              <a:rPr lang="en-US" dirty="0"/>
              <a:t> to discuss the call length issue, to gain some clarity on the up-time expectations on calls. </a:t>
            </a:r>
          </a:p>
          <a:p>
            <a:r>
              <a:rPr lang="en-US" dirty="0"/>
              <a:t>Need to fix up the </a:t>
            </a:r>
            <a:r>
              <a:rPr lang="en-US" dirty="0" err="1"/>
              <a:t>rudics</a:t>
            </a:r>
            <a:r>
              <a:rPr lang="en-US" dirty="0"/>
              <a:t> code, and simplify the shoreside server, but is easier now to test. (2-3 days)</a:t>
            </a:r>
          </a:p>
          <a:p>
            <a:r>
              <a:rPr lang="en-US" dirty="0"/>
              <a:t>I think we should consider a new harness, or more testing on the old one.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650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53762-B8D5-FA4D-A599-7CBAAF0F9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Efforts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46E443-43B9-074A-976F-42B86677E2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April 3-4: </a:t>
            </a:r>
          </a:p>
          <a:p>
            <a:pPr lvl="1"/>
            <a:r>
              <a:rPr lang="en-US" dirty="0"/>
              <a:t>Extensive testing to resolve that although good RSSI stats could be had, there was still interference Scott later identified as a “birdie”, or beat frequency of interference in the modem </a:t>
            </a:r>
            <a:r>
              <a:rPr lang="en-US" dirty="0" err="1"/>
              <a:t>comms</a:t>
            </a:r>
            <a:r>
              <a:rPr lang="en-US" dirty="0"/>
              <a:t>.</a:t>
            </a:r>
          </a:p>
          <a:p>
            <a:r>
              <a:rPr lang="en-US" dirty="0"/>
              <a:t>April 9-10:</a:t>
            </a:r>
          </a:p>
          <a:p>
            <a:pPr lvl="1"/>
            <a:r>
              <a:rPr lang="en-US" dirty="0"/>
              <a:t>Scott comes onboard, helps we baseline and run some tests with spare modems and motherboards.</a:t>
            </a:r>
          </a:p>
          <a:p>
            <a:pPr lvl="1"/>
            <a:r>
              <a:rPr lang="en-US" dirty="0"/>
              <a:t>Scott finds some noise and snubs it on the switching circuits</a:t>
            </a:r>
          </a:p>
          <a:p>
            <a:r>
              <a:rPr lang="en-US" dirty="0"/>
              <a:t>April 11-12:</a:t>
            </a:r>
          </a:p>
          <a:p>
            <a:pPr lvl="1"/>
            <a:r>
              <a:rPr lang="en-US" dirty="0"/>
              <a:t>Test against the </a:t>
            </a:r>
            <a:r>
              <a:rPr lang="en-US" dirty="0" err="1"/>
              <a:t>modded</a:t>
            </a:r>
            <a:r>
              <a:rPr lang="en-US" dirty="0"/>
              <a:t> boards, improvements seen</a:t>
            </a:r>
          </a:p>
          <a:p>
            <a:pPr lvl="1"/>
            <a:r>
              <a:rPr lang="en-US" dirty="0"/>
              <a:t>Try isolating the serial, make a new harness</a:t>
            </a:r>
          </a:p>
          <a:p>
            <a:r>
              <a:rPr lang="en-US" dirty="0"/>
              <a:t>April 15:</a:t>
            </a:r>
          </a:p>
          <a:p>
            <a:pPr lvl="1"/>
            <a:r>
              <a:rPr lang="en-US" dirty="0"/>
              <a:t>Two tests, running on </a:t>
            </a:r>
            <a:r>
              <a:rPr lang="en-US" dirty="0" err="1"/>
              <a:t>modded</a:t>
            </a:r>
            <a:r>
              <a:rPr lang="en-US" dirty="0"/>
              <a:t> boards actually making calls, both seem to work much better than in the past. </a:t>
            </a:r>
          </a:p>
        </p:txBody>
      </p:sp>
    </p:spTree>
    <p:extLst>
      <p:ext uri="{BB962C8B-B14F-4D97-AF65-F5344CB8AC3E}">
        <p14:creationId xmlns:p14="http://schemas.microsoft.com/office/powerpoint/2010/main" val="60712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92D4E-FEEC-034C-8951-084E69AD6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Overview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07076CC-2191-444F-B6DF-B153FE30B3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453" y="2301962"/>
            <a:ext cx="11809094" cy="301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98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85599-D5B3-3445-83AF-04635E000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B: Modem EXT Power in Closed Housing</a:t>
            </a: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B101CC10-3F1C-3744-80F1-EDCA07DB79B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723858"/>
            <a:ext cx="5181600" cy="2554872"/>
          </a:xfrm>
        </p:spPr>
      </p:pic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2772EA0E-9737-9E4B-BDFC-7F2FEB83F30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598471"/>
            <a:ext cx="5181600" cy="2805646"/>
          </a:xfr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ED134DF-D529-A546-A707-B08CF5FC6793}"/>
              </a:ext>
            </a:extLst>
          </p:cNvPr>
          <p:cNvSpPr txBox="1"/>
          <p:nvPr/>
        </p:nvSpPr>
        <p:spPr>
          <a:xfrm>
            <a:off x="1446835" y="6215605"/>
            <a:ext cx="9906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Similar results were seen later in a test with the Rubbermaid bin, test I. </a:t>
            </a:r>
          </a:p>
        </p:txBody>
      </p:sp>
    </p:spTree>
    <p:extLst>
      <p:ext uri="{BB962C8B-B14F-4D97-AF65-F5344CB8AC3E}">
        <p14:creationId xmlns:p14="http://schemas.microsoft.com/office/powerpoint/2010/main" val="3961463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85599-D5B3-3445-83AF-04635E000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CC38B4-CD09-4443-9190-0163B5AEC3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541104" cy="4351338"/>
          </a:xfrm>
        </p:spPr>
        <p:txBody>
          <a:bodyPr/>
          <a:lstStyle/>
          <a:p>
            <a:r>
              <a:rPr lang="en-US" dirty="0"/>
              <a:t>Spare MB and modem, no housing</a:t>
            </a:r>
          </a:p>
          <a:p>
            <a:r>
              <a:rPr lang="en-US" dirty="0" err="1"/>
              <a:t>Latop</a:t>
            </a:r>
            <a:r>
              <a:rPr lang="en-US" dirty="0"/>
              <a:t> serial </a:t>
            </a:r>
            <a:r>
              <a:rPr lang="en-US" dirty="0" err="1"/>
              <a:t>comms</a:t>
            </a:r>
            <a:endParaRPr lang="en-US" dirty="0"/>
          </a:p>
          <a:p>
            <a:r>
              <a:rPr lang="en-US" dirty="0"/>
              <a:t>Good stats, but high up/down signal rates.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2E0FBE3-F397-9D4C-B764-DECA838A415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680501" y="1825625"/>
            <a:ext cx="7981412" cy="4070152"/>
          </a:xfrm>
        </p:spPr>
      </p:pic>
    </p:spTree>
    <p:extLst>
      <p:ext uri="{BB962C8B-B14F-4D97-AF65-F5344CB8AC3E}">
        <p14:creationId xmlns:p14="http://schemas.microsoft.com/office/powerpoint/2010/main" val="2012869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85599-D5B3-3445-83AF-04635E000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CC38B4-CD09-4443-9190-0163B5AEC3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541104" cy="4351338"/>
          </a:xfrm>
        </p:spPr>
        <p:txBody>
          <a:bodyPr>
            <a:normAutofit/>
          </a:bodyPr>
          <a:lstStyle/>
          <a:p>
            <a:r>
              <a:rPr lang="en-US" sz="2000" dirty="0"/>
              <a:t>Still using MB and harnesses, but fed </a:t>
            </a:r>
            <a:r>
              <a:rPr lang="en-US" sz="2000" dirty="0" err="1"/>
              <a:t>ext</a:t>
            </a:r>
            <a:r>
              <a:rPr lang="en-US" sz="2000" dirty="0"/>
              <a:t> 3V3 and 12V to disable switchers</a:t>
            </a:r>
          </a:p>
          <a:p>
            <a:r>
              <a:rPr lang="en-US" sz="2000" dirty="0" err="1"/>
              <a:t>Latop</a:t>
            </a:r>
            <a:r>
              <a:rPr lang="en-US" sz="2000" dirty="0"/>
              <a:t> serial </a:t>
            </a:r>
            <a:r>
              <a:rPr lang="en-US" sz="2000" dirty="0" err="1"/>
              <a:t>comms</a:t>
            </a:r>
            <a:endParaRPr lang="en-US" sz="2000" dirty="0"/>
          </a:p>
          <a:p>
            <a:r>
              <a:rPr lang="en-US" sz="2000" dirty="0"/>
              <a:t>Still drops, but longer uptime</a:t>
            </a:r>
          </a:p>
          <a:p>
            <a:r>
              <a:rPr lang="en-US" sz="2000" dirty="0"/>
              <a:t>First indication that there is a baseline up/down nature in the RSSI.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B6B39D6-1811-2243-ADDB-1FB26C6ED65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132310" y="1238491"/>
            <a:ext cx="8742350" cy="4485673"/>
          </a:xfrm>
        </p:spPr>
      </p:pic>
    </p:spTree>
    <p:extLst>
      <p:ext uri="{BB962C8B-B14F-4D97-AF65-F5344CB8AC3E}">
        <p14:creationId xmlns:p14="http://schemas.microsoft.com/office/powerpoint/2010/main" val="2531098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A0A8C-6559-7444-A752-65D79638B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J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99ED0-C4AF-2943-87C7-8CEB244419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495309" cy="4351338"/>
          </a:xfrm>
        </p:spPr>
        <p:txBody>
          <a:bodyPr/>
          <a:lstStyle/>
          <a:p>
            <a:r>
              <a:rPr lang="en-US" dirty="0" err="1"/>
              <a:t>Modded</a:t>
            </a:r>
            <a:r>
              <a:rPr lang="en-US" dirty="0"/>
              <a:t> Board in the Rubbermaid</a:t>
            </a:r>
          </a:p>
          <a:p>
            <a:r>
              <a:rPr lang="en-US" dirty="0"/>
              <a:t>Longer uptime, cycling ~ 8 min	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3D22AB-0A4B-3E45-AACD-A2AB4A851D5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837035" y="960700"/>
            <a:ext cx="8516765" cy="4369926"/>
          </a:xfrm>
        </p:spPr>
      </p:pic>
    </p:spTree>
    <p:extLst>
      <p:ext uri="{BB962C8B-B14F-4D97-AF65-F5344CB8AC3E}">
        <p14:creationId xmlns:p14="http://schemas.microsoft.com/office/powerpoint/2010/main" val="4036587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AE4CE-C3A8-7C4D-A78B-D93A1CA23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9F228-64C3-F247-8599-224762AB116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Put it in the housing</a:t>
            </a:r>
          </a:p>
          <a:p>
            <a:r>
              <a:rPr lang="en-US" dirty="0"/>
              <a:t>RSSI Test</a:t>
            </a:r>
          </a:p>
          <a:p>
            <a:r>
              <a:rPr lang="en-US" dirty="0"/>
              <a:t>Clear Improvement</a:t>
            </a:r>
          </a:p>
          <a:p>
            <a:r>
              <a:rPr lang="en-US" dirty="0"/>
              <a:t>Housing Open</a:t>
            </a:r>
          </a:p>
          <a:p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20F1C57-C69D-A64B-8F78-DF485CF74DF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4052354"/>
            <a:ext cx="5181600" cy="2805646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33C8AF-EB46-504D-8CE6-7FF719B34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8819" y="243631"/>
            <a:ext cx="7658100" cy="410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377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9EF61-F77B-704C-8FFE-252EEFA2A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Tests	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26BC217-8063-6847-9E32-C7E7E167A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From here, tests aimed to see improvements with isolation</a:t>
            </a:r>
          </a:p>
          <a:p>
            <a:r>
              <a:rPr lang="en-US" dirty="0"/>
              <a:t>Test P: Antenna moved far away, no impact</a:t>
            </a:r>
          </a:p>
          <a:p>
            <a:r>
              <a:rPr lang="en-US" dirty="0"/>
              <a:t>Test R: Isolated RS232 to CPF, no impact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151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511</Words>
  <Application>Microsoft Macintosh PowerPoint</Application>
  <PresentationFormat>Widescreen</PresentationFormat>
  <Paragraphs>59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NAL Modem Interference</vt:lpstr>
      <vt:lpstr>Summary of Efforts</vt:lpstr>
      <vt:lpstr>Test Overview</vt:lpstr>
      <vt:lpstr>Test B: Modem EXT Power in Closed Housing</vt:lpstr>
      <vt:lpstr>Test G</vt:lpstr>
      <vt:lpstr>Test H</vt:lpstr>
      <vt:lpstr>Test J</vt:lpstr>
      <vt:lpstr>Test K</vt:lpstr>
      <vt:lpstr>Other Tests </vt:lpstr>
      <vt:lpstr>RUDICS Call Tests</vt:lpstr>
      <vt:lpstr>Rudics Impressions</vt:lpstr>
      <vt:lpstr>Next Steps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NAL Modem Interference</dc:title>
  <dc:creator>Eric Martin</dc:creator>
  <cp:lastModifiedBy>Eric Martin</cp:lastModifiedBy>
  <cp:revision>9</cp:revision>
  <dcterms:created xsi:type="dcterms:W3CDTF">2019-04-16T15:50:59Z</dcterms:created>
  <dcterms:modified xsi:type="dcterms:W3CDTF">2019-04-16T17:17:40Z</dcterms:modified>
</cp:coreProperties>
</file>