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743200" cy="1828800"/>
  <p:notesSz cx="6858000" cy="9144000"/>
  <p:defaultTextStyle>
    <a:defPPr>
      <a:defRPr lang="en-US"/>
    </a:defPPr>
    <a:lvl1pPr marL="0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1pPr>
    <a:lvl2pPr marL="130622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2pPr>
    <a:lvl3pPr marL="261244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3pPr>
    <a:lvl4pPr marL="391866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4pPr>
    <a:lvl5pPr marL="522488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5pPr>
    <a:lvl6pPr marL="653110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6pPr>
    <a:lvl7pPr marL="783732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7pPr>
    <a:lvl8pPr marL="914354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8pPr>
    <a:lvl9pPr marL="1044976" algn="l" defTabSz="261244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0" d="100"/>
          <a:sy n="400" d="100"/>
        </p:scale>
        <p:origin x="-3384" y="-1494"/>
      </p:cViewPr>
      <p:guideLst>
        <p:guide orient="horz" pos="576"/>
        <p:guide pos="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" y="568113"/>
            <a:ext cx="2331720" cy="39200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" y="1036320"/>
            <a:ext cx="1920240" cy="4673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0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1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91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22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8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44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01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49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88820" y="73237"/>
            <a:ext cx="617220" cy="156040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" y="73237"/>
            <a:ext cx="1805940" cy="15604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9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94" y="1175173"/>
            <a:ext cx="2331720" cy="363220"/>
          </a:xfrm>
        </p:spPr>
        <p:txBody>
          <a:bodyPr anchor="t"/>
          <a:lstStyle>
            <a:lvl1pPr algn="l">
              <a:defRPr sz="1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694" y="775124"/>
            <a:ext cx="2331720" cy="400050"/>
          </a:xfrm>
        </p:spPr>
        <p:txBody>
          <a:bodyPr anchor="b"/>
          <a:lstStyle>
            <a:lvl1pPr marL="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1pPr>
            <a:lvl2pPr marL="130622" indent="0">
              <a:buNone/>
              <a:defRPr sz="500">
                <a:solidFill>
                  <a:schemeClr val="tx1">
                    <a:tint val="75000"/>
                  </a:schemeClr>
                </a:solidFill>
              </a:defRPr>
            </a:lvl2pPr>
            <a:lvl3pPr marL="261244" indent="0">
              <a:buNone/>
              <a:defRPr sz="500">
                <a:solidFill>
                  <a:schemeClr val="tx1">
                    <a:tint val="75000"/>
                  </a:schemeClr>
                </a:solidFill>
              </a:defRPr>
            </a:lvl3pPr>
            <a:lvl4pPr marL="391866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4pPr>
            <a:lvl5pPr marL="522488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5pPr>
            <a:lvl6pPr marL="653110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6pPr>
            <a:lvl7pPr marL="783732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7pPr>
            <a:lvl8pPr marL="914354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8pPr>
            <a:lvl9pPr marL="1044976" indent="0">
              <a:buNone/>
              <a:defRPr sz="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76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" y="426720"/>
            <a:ext cx="1211580" cy="1206923"/>
          </a:xfrm>
        </p:spPr>
        <p:txBody>
          <a:bodyPr/>
          <a:lstStyle>
            <a:lvl1pPr>
              <a:defRPr sz="800"/>
            </a:lvl1pPr>
            <a:lvl2pPr>
              <a:defRPr sz="7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94460" y="426720"/>
            <a:ext cx="1211580" cy="1206923"/>
          </a:xfrm>
        </p:spPr>
        <p:txBody>
          <a:bodyPr/>
          <a:lstStyle>
            <a:lvl1pPr>
              <a:defRPr sz="800"/>
            </a:lvl1pPr>
            <a:lvl2pPr>
              <a:defRPr sz="700"/>
            </a:lvl2pPr>
            <a:lvl3pPr>
              <a:defRPr sz="6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" y="409364"/>
            <a:ext cx="1212056" cy="170603"/>
          </a:xfrm>
        </p:spPr>
        <p:txBody>
          <a:bodyPr anchor="b"/>
          <a:lstStyle>
            <a:lvl1pPr marL="0" indent="0">
              <a:buNone/>
              <a:defRPr sz="700" b="1"/>
            </a:lvl1pPr>
            <a:lvl2pPr marL="130622" indent="0">
              <a:buNone/>
              <a:defRPr sz="600" b="1"/>
            </a:lvl2pPr>
            <a:lvl3pPr marL="261244" indent="0">
              <a:buNone/>
              <a:defRPr sz="500" b="1"/>
            </a:lvl3pPr>
            <a:lvl4pPr marL="391866" indent="0">
              <a:buNone/>
              <a:defRPr sz="500" b="1"/>
            </a:lvl4pPr>
            <a:lvl5pPr marL="522488" indent="0">
              <a:buNone/>
              <a:defRPr sz="500" b="1"/>
            </a:lvl5pPr>
            <a:lvl6pPr marL="653110" indent="0">
              <a:buNone/>
              <a:defRPr sz="500" b="1"/>
            </a:lvl6pPr>
            <a:lvl7pPr marL="783732" indent="0">
              <a:buNone/>
              <a:defRPr sz="500" b="1"/>
            </a:lvl7pPr>
            <a:lvl8pPr marL="914354" indent="0">
              <a:buNone/>
              <a:defRPr sz="500" b="1"/>
            </a:lvl8pPr>
            <a:lvl9pPr marL="1044976" indent="0">
              <a:buNone/>
              <a:defRPr sz="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" y="579967"/>
            <a:ext cx="1212056" cy="1053677"/>
          </a:xfrm>
        </p:spPr>
        <p:txBody>
          <a:bodyPr/>
          <a:lstStyle>
            <a:lvl1pPr>
              <a:defRPr sz="700"/>
            </a:lvl1pPr>
            <a:lvl2pPr>
              <a:defRPr sz="600"/>
            </a:lvl2pPr>
            <a:lvl3pPr>
              <a:defRPr sz="5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507" y="409364"/>
            <a:ext cx="1212533" cy="170603"/>
          </a:xfrm>
        </p:spPr>
        <p:txBody>
          <a:bodyPr anchor="b"/>
          <a:lstStyle>
            <a:lvl1pPr marL="0" indent="0">
              <a:buNone/>
              <a:defRPr sz="700" b="1"/>
            </a:lvl1pPr>
            <a:lvl2pPr marL="130622" indent="0">
              <a:buNone/>
              <a:defRPr sz="600" b="1"/>
            </a:lvl2pPr>
            <a:lvl3pPr marL="261244" indent="0">
              <a:buNone/>
              <a:defRPr sz="500" b="1"/>
            </a:lvl3pPr>
            <a:lvl4pPr marL="391866" indent="0">
              <a:buNone/>
              <a:defRPr sz="500" b="1"/>
            </a:lvl4pPr>
            <a:lvl5pPr marL="522488" indent="0">
              <a:buNone/>
              <a:defRPr sz="500" b="1"/>
            </a:lvl5pPr>
            <a:lvl6pPr marL="653110" indent="0">
              <a:buNone/>
              <a:defRPr sz="500" b="1"/>
            </a:lvl6pPr>
            <a:lvl7pPr marL="783732" indent="0">
              <a:buNone/>
              <a:defRPr sz="500" b="1"/>
            </a:lvl7pPr>
            <a:lvl8pPr marL="914354" indent="0">
              <a:buNone/>
              <a:defRPr sz="500" b="1"/>
            </a:lvl8pPr>
            <a:lvl9pPr marL="1044976" indent="0">
              <a:buNone/>
              <a:defRPr sz="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507" y="579967"/>
            <a:ext cx="1212533" cy="1053677"/>
          </a:xfrm>
        </p:spPr>
        <p:txBody>
          <a:bodyPr/>
          <a:lstStyle>
            <a:lvl1pPr>
              <a:defRPr sz="700"/>
            </a:lvl1pPr>
            <a:lvl2pPr>
              <a:defRPr sz="600"/>
            </a:lvl2pPr>
            <a:lvl3pPr>
              <a:defRPr sz="500"/>
            </a:lvl3pPr>
            <a:lvl4pPr>
              <a:defRPr sz="500"/>
            </a:lvl4pPr>
            <a:lvl5pPr>
              <a:defRPr sz="500"/>
            </a:lvl5pPr>
            <a:lvl6pPr>
              <a:defRPr sz="500"/>
            </a:lvl6pPr>
            <a:lvl7pPr>
              <a:defRPr sz="500"/>
            </a:lvl7pPr>
            <a:lvl8pPr>
              <a:defRPr sz="500"/>
            </a:lvl8pPr>
            <a:lvl9pPr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68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5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11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72813"/>
            <a:ext cx="902494" cy="309880"/>
          </a:xfrm>
        </p:spPr>
        <p:txBody>
          <a:bodyPr anchor="b"/>
          <a:lstStyle>
            <a:lvl1pPr algn="l">
              <a:defRPr sz="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515" y="72814"/>
            <a:ext cx="1533525" cy="1560830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" y="382694"/>
            <a:ext cx="902494" cy="1250950"/>
          </a:xfrm>
        </p:spPr>
        <p:txBody>
          <a:bodyPr/>
          <a:lstStyle>
            <a:lvl1pPr marL="0" indent="0">
              <a:buNone/>
              <a:defRPr sz="400"/>
            </a:lvl1pPr>
            <a:lvl2pPr marL="130622" indent="0">
              <a:buNone/>
              <a:defRPr sz="300"/>
            </a:lvl2pPr>
            <a:lvl3pPr marL="261244" indent="0">
              <a:buNone/>
              <a:defRPr sz="300"/>
            </a:lvl3pPr>
            <a:lvl4pPr marL="391866" indent="0">
              <a:buNone/>
              <a:defRPr sz="300"/>
            </a:lvl4pPr>
            <a:lvl5pPr marL="522488" indent="0">
              <a:buNone/>
              <a:defRPr sz="300"/>
            </a:lvl5pPr>
            <a:lvl6pPr marL="653110" indent="0">
              <a:buNone/>
              <a:defRPr sz="300"/>
            </a:lvl6pPr>
            <a:lvl7pPr marL="783732" indent="0">
              <a:buNone/>
              <a:defRPr sz="300"/>
            </a:lvl7pPr>
            <a:lvl8pPr marL="914354" indent="0">
              <a:buNone/>
              <a:defRPr sz="300"/>
            </a:lvl8pPr>
            <a:lvl9pPr marL="1044976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5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86" y="1280160"/>
            <a:ext cx="1645920" cy="151130"/>
          </a:xfrm>
        </p:spPr>
        <p:txBody>
          <a:bodyPr anchor="b"/>
          <a:lstStyle>
            <a:lvl1pPr algn="l">
              <a:defRPr sz="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686" y="163407"/>
            <a:ext cx="1645920" cy="1097280"/>
          </a:xfrm>
        </p:spPr>
        <p:txBody>
          <a:bodyPr/>
          <a:lstStyle>
            <a:lvl1pPr marL="0" indent="0">
              <a:buNone/>
              <a:defRPr sz="900"/>
            </a:lvl1pPr>
            <a:lvl2pPr marL="130622" indent="0">
              <a:buNone/>
              <a:defRPr sz="800"/>
            </a:lvl2pPr>
            <a:lvl3pPr marL="261244" indent="0">
              <a:buNone/>
              <a:defRPr sz="700"/>
            </a:lvl3pPr>
            <a:lvl4pPr marL="391866" indent="0">
              <a:buNone/>
              <a:defRPr sz="600"/>
            </a:lvl4pPr>
            <a:lvl5pPr marL="522488" indent="0">
              <a:buNone/>
              <a:defRPr sz="600"/>
            </a:lvl5pPr>
            <a:lvl6pPr marL="653110" indent="0">
              <a:buNone/>
              <a:defRPr sz="600"/>
            </a:lvl6pPr>
            <a:lvl7pPr marL="783732" indent="0">
              <a:buNone/>
              <a:defRPr sz="600"/>
            </a:lvl7pPr>
            <a:lvl8pPr marL="914354" indent="0">
              <a:buNone/>
              <a:defRPr sz="600"/>
            </a:lvl8pPr>
            <a:lvl9pPr marL="1044976" indent="0">
              <a:buNone/>
              <a:defRPr sz="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686" y="1431290"/>
            <a:ext cx="1645920" cy="214630"/>
          </a:xfrm>
        </p:spPr>
        <p:txBody>
          <a:bodyPr/>
          <a:lstStyle>
            <a:lvl1pPr marL="0" indent="0">
              <a:buNone/>
              <a:defRPr sz="400"/>
            </a:lvl1pPr>
            <a:lvl2pPr marL="130622" indent="0">
              <a:buNone/>
              <a:defRPr sz="300"/>
            </a:lvl2pPr>
            <a:lvl3pPr marL="261244" indent="0">
              <a:buNone/>
              <a:defRPr sz="300"/>
            </a:lvl3pPr>
            <a:lvl4pPr marL="391866" indent="0">
              <a:buNone/>
              <a:defRPr sz="300"/>
            </a:lvl4pPr>
            <a:lvl5pPr marL="522488" indent="0">
              <a:buNone/>
              <a:defRPr sz="300"/>
            </a:lvl5pPr>
            <a:lvl6pPr marL="653110" indent="0">
              <a:buNone/>
              <a:defRPr sz="300"/>
            </a:lvl6pPr>
            <a:lvl7pPr marL="783732" indent="0">
              <a:buNone/>
              <a:defRPr sz="300"/>
            </a:lvl7pPr>
            <a:lvl8pPr marL="914354" indent="0">
              <a:buNone/>
              <a:defRPr sz="300"/>
            </a:lvl8pPr>
            <a:lvl9pPr marL="1044976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7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" y="73237"/>
            <a:ext cx="2468880" cy="304800"/>
          </a:xfrm>
          <a:prstGeom prst="rect">
            <a:avLst/>
          </a:prstGeom>
        </p:spPr>
        <p:txBody>
          <a:bodyPr vert="horz" lIns="26124" tIns="13062" rIns="26124" bIns="1306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" y="426720"/>
            <a:ext cx="2468880" cy="1206923"/>
          </a:xfrm>
          <a:prstGeom prst="rect">
            <a:avLst/>
          </a:prstGeom>
        </p:spPr>
        <p:txBody>
          <a:bodyPr vert="horz" lIns="26124" tIns="13062" rIns="26124" bIns="1306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60" y="1695027"/>
            <a:ext cx="640080" cy="97367"/>
          </a:xfrm>
          <a:prstGeom prst="rect">
            <a:avLst/>
          </a:prstGeom>
        </p:spPr>
        <p:txBody>
          <a:bodyPr vert="horz" lIns="26124" tIns="13062" rIns="26124" bIns="13062" rtlCol="0" anchor="ctr"/>
          <a:lstStyle>
            <a:lvl1pPr algn="l">
              <a:defRPr sz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7E3E7-7AE9-4B48-B99A-FF5143F90C64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7260" y="1695027"/>
            <a:ext cx="868680" cy="97367"/>
          </a:xfrm>
          <a:prstGeom prst="rect">
            <a:avLst/>
          </a:prstGeom>
        </p:spPr>
        <p:txBody>
          <a:bodyPr vert="horz" lIns="26124" tIns="13062" rIns="26124" bIns="13062" rtlCol="0" anchor="ctr"/>
          <a:lstStyle>
            <a:lvl1pPr algn="ctr">
              <a:defRPr sz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65960" y="1695027"/>
            <a:ext cx="640080" cy="97367"/>
          </a:xfrm>
          <a:prstGeom prst="rect">
            <a:avLst/>
          </a:prstGeom>
        </p:spPr>
        <p:txBody>
          <a:bodyPr vert="horz" lIns="26124" tIns="13062" rIns="26124" bIns="13062" rtlCol="0" anchor="ctr"/>
          <a:lstStyle>
            <a:lvl1pPr algn="r">
              <a:defRPr sz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D8C5B-5033-4AB5-A733-5B7CE8B3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4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61244" rtl="0" eaLnBrk="1" latinLnBrk="0" hangingPunct="1">
        <a:spcBef>
          <a:spcPct val="0"/>
        </a:spcBef>
        <a:buNone/>
        <a:defRPr sz="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7967" indent="-97967" algn="l" defTabSz="26124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2261" indent="-81639" algn="l" defTabSz="261244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26555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77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587799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»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18421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849043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979665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110287" indent="-65311" algn="l" defTabSz="261244" rtl="0" eaLnBrk="1" latinLnBrk="0" hangingPunct="1">
        <a:spcBef>
          <a:spcPct val="20000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1pPr>
      <a:lvl2pPr marL="130622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2pPr>
      <a:lvl3pPr marL="261244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3pPr>
      <a:lvl4pPr marL="391866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522488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653110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783732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914354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1044976" algn="l" defTabSz="261244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 t="62063" r="72452" b="13750"/>
          <a:stretch/>
        </p:blipFill>
        <p:spPr bwMode="auto">
          <a:xfrm>
            <a:off x="85365" y="228600"/>
            <a:ext cx="2660216" cy="1250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94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</cp:revision>
  <dcterms:created xsi:type="dcterms:W3CDTF">2016-09-22T00:56:26Z</dcterms:created>
  <dcterms:modified xsi:type="dcterms:W3CDTF">2016-09-22T01:02:35Z</dcterms:modified>
</cp:coreProperties>
</file>