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5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C1099-6185-4933-B87A-EA6FBF78B8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D013E4-A82A-48B4-B326-AF802D11C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7B49A-8575-4535-8668-908BD418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7BECE-9385-4658-8A21-57F808D47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66625-AB82-4FFC-823C-69A86FC5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27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CEC3B-BD53-4A42-94B7-8ABB08463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765F87-BCB5-48D3-A3D0-98CC370461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3A30D-B24B-4D21-9653-C29101170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E2C1B-C2B4-4658-AA3D-B7319FACB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7E343-6E74-4C55-9857-0826EE86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31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5DEEC0-EC30-4E1A-9D38-5FF150809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37C21D-57DC-4EA3-BD75-159F71996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6B26F-990B-441E-BEE2-DB5EC0A5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05EA2-392C-488D-8E02-5E1F59C46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B4B1D-3DA1-4870-9817-A3CF6FD56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4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A957-EDE5-4697-B623-68D5D4C5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7BCAF-F935-49CE-A58F-E9716140C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BE19F-507E-4E62-9DD2-1ECF5A02E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6ABC1-0DF6-4F9D-B9D0-80F48E586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E07D3-5F29-4DC3-B9C7-A6BD45932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56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4AED8-273A-4C80-9CA2-A1C876C8D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E55A1-2210-41FC-9CDA-9EBA1D727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C384D-B614-452D-88D4-8FB159E69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8C4E5-A182-4678-B478-7E9F9570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FE840-6DCE-43B3-8188-76991D3C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74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B26A7-B795-43B1-A250-88CE2FE8C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FDDB9-741E-44AE-9D3C-097369AA5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5ECD7-8D3C-44E7-923C-0044E89E3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827E7-AFE6-4387-9402-BC182F350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8CEC9A-2FD8-4AA0-B437-50E2B2919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260AA-3B48-481D-809E-8F71686BD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C5D08-AA90-4AE2-AF14-BE1BC612A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562E0-9F61-4AEA-876F-88CA0E543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5A3C3-E50A-4E8C-93DC-300F62B39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CA897-91ED-4F71-9951-4D56912B4A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58E985-7EDB-4742-B33B-9290384CC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E2D2FB-1E8F-43EA-99D8-38BF7396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8A0A62-3CC0-4F0B-A5A5-E6D250E4C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95A544-BBEA-4470-964C-DC4824B98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3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4FAF-16CE-4A78-8BF5-4861E066A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C2A2CF-AB0E-4FAA-AA18-5C3F45F35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718C0-750B-48B2-9D17-3075D52A8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B06AC9-9397-4B7B-A116-CDF51816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77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09AC-DE6B-4549-9403-62D7E0D1A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C22B9-025E-4E21-AD90-185698A9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E7596-5F1A-46F5-86CC-01A9B962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3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1DD09-EBA2-4BBB-A23B-087E6DBD0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F3F7E-89D6-4781-BE01-66CFF13F7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E8D21D-D9C5-4B15-A421-FA74F6F4C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579F8-021E-4C52-ACF6-0DCB678D8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3C1F6-5B86-4940-9A01-D7E146C2A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707B7-90D6-458D-863A-1A1E16886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94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84E6A-6F46-4A4C-8079-2112F3A5C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889710-DB2A-4B7A-BCE1-39B62892F3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F80E8D-0E86-4735-910A-489C61BC1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3AA6C-05A5-40D8-BD83-2ACB4375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04840-0F98-415D-8AEA-C7C0D11CA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86C8ED-6CD6-45B8-A4F2-CB9932A3C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5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EAA174-E45B-451B-9542-03866E6E9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404A2-F906-49F0-899F-0961038F4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F3FDB-527B-4BBE-A373-490319D25D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132E7-F2F1-4DDD-8D26-B2904E245396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899FA-BA8B-4A2C-B1A1-26A2A47B4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95088-8B16-496B-88E5-B4B4061EF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2ABE7-B225-4E85-8AF0-9DBED72D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922EE-06A8-4247-99D0-957BB4359E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Coastal Profiling Float</a:t>
            </a:r>
            <a:br>
              <a:rPr lang="en-US" dirty="0"/>
            </a:br>
            <a:r>
              <a:rPr lang="en-US" dirty="0"/>
              <a:t>High Density Battery Pack</a:t>
            </a:r>
            <a:br>
              <a:rPr lang="en-US" dirty="0"/>
            </a:br>
            <a:r>
              <a:rPr lang="en-US" dirty="0"/>
              <a:t>Concept Design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596B71-2E2A-4690-8758-CF7B8FA2A8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238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A9DA34-F837-4BF2-9EE0-356255BE7D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33" t="7647" r="6533" b="5980"/>
          <a:stretch/>
        </p:blipFill>
        <p:spPr>
          <a:xfrm>
            <a:off x="6472527" y="867334"/>
            <a:ext cx="5719474" cy="48543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588A71-8735-4AE4-9256-DAA092CCE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Executive Overview (Gene)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633D6-2116-478E-B350-F4756E7F7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69278"/>
            <a:ext cx="5670175" cy="51332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Maximizing battery pack energy density is crucially important to many MBARI development projects</a:t>
            </a:r>
          </a:p>
          <a:p>
            <a:r>
              <a:rPr lang="en-US" dirty="0"/>
              <a:t>The CPF is the first project to pursue a soup to nuts “high density” pack design here at MBARI </a:t>
            </a:r>
          </a:p>
          <a:p>
            <a:r>
              <a:rPr lang="en-US" dirty="0"/>
              <a:t>We need to find the right balance between safety and energy density</a:t>
            </a:r>
          </a:p>
          <a:p>
            <a:r>
              <a:rPr lang="en-US" dirty="0"/>
              <a:t>Personnel safety is priority 1.</a:t>
            </a:r>
          </a:p>
          <a:p>
            <a:endParaRPr lang="en-US" dirty="0"/>
          </a:p>
          <a:p>
            <a:r>
              <a:rPr lang="en-US" dirty="0"/>
              <a:t>high density = Joules/cm^3, Joules/</a:t>
            </a:r>
            <a:r>
              <a:rPr lang="en-US" dirty="0" err="1"/>
              <a:t>kgf</a:t>
            </a:r>
            <a:r>
              <a:rPr lang="en-US" dirty="0"/>
              <a:t>, Joules/$</a:t>
            </a:r>
          </a:p>
        </p:txBody>
      </p:sp>
    </p:spTree>
    <p:extLst>
      <p:ext uri="{BB962C8B-B14F-4D97-AF65-F5344CB8AC3E}">
        <p14:creationId xmlns:p14="http://schemas.microsoft.com/office/powerpoint/2010/main" val="8594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E9A0-CCC7-4100-AD36-C9047336C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Safety Requirements (Ed)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2B64B-DA26-4710-8580-937D61AFF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Summary of Ed’s </a:t>
            </a:r>
            <a:r>
              <a:rPr lang="en-US" dirty="0" err="1"/>
              <a:t>req’ts</a:t>
            </a:r>
            <a:r>
              <a:rPr lang="en-US" dirty="0"/>
              <a:t> document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750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CE669-1613-4467-B0DE-1C528DA4E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Concept (Gene)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4757B-A62D-4CCA-A4EE-E6019EA52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block diagram with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011128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B22B6-1E78-4D8A-8776-552323118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Concept (Gene)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F5975-A6F8-454B-8017-95ADD64DA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 Drawings with bullet points</a:t>
            </a:r>
          </a:p>
          <a:p>
            <a:r>
              <a:rPr lang="en-US" dirty="0"/>
              <a:t>I’m not sure if this should go here or later in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664720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9C020-99D3-4DBC-B4B1-8D6CEA27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BPM Concept (Chad)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1D4FB-FC8B-43C8-8B18-DD942DE06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BPM block diagram(s) with bullet points</a:t>
            </a:r>
          </a:p>
        </p:txBody>
      </p:sp>
    </p:spTree>
    <p:extLst>
      <p:ext uri="{BB962C8B-B14F-4D97-AF65-F5344CB8AC3E}">
        <p14:creationId xmlns:p14="http://schemas.microsoft.com/office/powerpoint/2010/main" val="1588173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02EF0-D214-4142-8B26-3849164C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LHE Concept (Ed)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499A4-1EF2-486D-B308-69724B5CC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 Diagram with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97061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45823-C795-4F57-8D30-FB945F394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concept (Eric and maybe Gene)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38BEC-A944-4491-9412-D54F51DF8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 diagrams with bullet points</a:t>
            </a:r>
          </a:p>
        </p:txBody>
      </p:sp>
    </p:spTree>
    <p:extLst>
      <p:ext uri="{BB962C8B-B14F-4D97-AF65-F5344CB8AC3E}">
        <p14:creationId xmlns:p14="http://schemas.microsoft.com/office/powerpoint/2010/main" val="4105414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166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Coastal Profiling Float High Density Battery Pack Concept Design Review</vt:lpstr>
      <vt:lpstr>Executive Overview (Gene)</vt:lpstr>
      <vt:lpstr>Current Safety Requirements (Ed)</vt:lpstr>
      <vt:lpstr>System Concept (Gene)</vt:lpstr>
      <vt:lpstr>Mechanical Concept (Gene)</vt:lpstr>
      <vt:lpstr>BPM Concept (Chad)</vt:lpstr>
      <vt:lpstr>LHE Concept (Ed)</vt:lpstr>
      <vt:lpstr>Software concept (Eric and maybe Gene)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High Density Battery Pack Concept Design Review</dc:title>
  <dc:creator>Gene Massion</dc:creator>
  <cp:lastModifiedBy>Gene Massion</cp:lastModifiedBy>
  <cp:revision>4</cp:revision>
  <dcterms:created xsi:type="dcterms:W3CDTF">2021-03-19T22:20:18Z</dcterms:created>
  <dcterms:modified xsi:type="dcterms:W3CDTF">2021-03-19T22:41:14Z</dcterms:modified>
</cp:coreProperties>
</file>