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57" r:id="rId3"/>
    <p:sldId id="258" r:id="rId4"/>
    <p:sldId id="263" r:id="rId5"/>
    <p:sldId id="264" r:id="rId6"/>
    <p:sldId id="259" r:id="rId7"/>
    <p:sldId id="267" r:id="rId8"/>
    <p:sldId id="266" r:id="rId9"/>
    <p:sldId id="286" r:id="rId10"/>
    <p:sldId id="294" r:id="rId11"/>
    <p:sldId id="293" r:id="rId12"/>
    <p:sldId id="292" r:id="rId13"/>
    <p:sldId id="291" r:id="rId14"/>
    <p:sldId id="290" r:id="rId15"/>
    <p:sldId id="289" r:id="rId16"/>
    <p:sldId id="288" r:id="rId17"/>
    <p:sldId id="287" r:id="rId18"/>
    <p:sldId id="280" r:id="rId19"/>
    <p:sldId id="296" r:id="rId20"/>
    <p:sldId id="295" r:id="rId21"/>
    <p:sldId id="297" r:id="rId22"/>
    <p:sldId id="298" r:id="rId23"/>
    <p:sldId id="299" r:id="rId24"/>
    <p:sldId id="300" r:id="rId25"/>
    <p:sldId id="285" r:id="rId26"/>
    <p:sldId id="262" r:id="rId27"/>
    <p:sldId id="261" r:id="rId28"/>
    <p:sldId id="301" r:id="rId29"/>
    <p:sldId id="302" r:id="rId30"/>
    <p:sldId id="303" r:id="rId31"/>
    <p:sldId id="270" r:id="rId32"/>
    <p:sldId id="272" r:id="rId33"/>
    <p:sldId id="27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6000" autoAdjust="0"/>
  </p:normalViewPr>
  <p:slideViewPr>
    <p:cSldViewPr snapToGrid="0">
      <p:cViewPr varScale="1">
        <p:scale>
          <a:sx n="63" d="100"/>
          <a:sy n="63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B8082-2544-432F-8F0B-E42B945BC52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B8FFD-F6B4-4FD5-A52C-FDE9194F2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18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03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2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3936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90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35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88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82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9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0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1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2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6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1E450-0031-4665-A723-35E586A917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Command &amp;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6CBAF-8818-47AA-9AE3-2E59DA160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Coastal Profiling Float</a:t>
            </a:r>
          </a:p>
        </p:txBody>
      </p:sp>
    </p:spTree>
    <p:extLst>
      <p:ext uri="{BB962C8B-B14F-4D97-AF65-F5344CB8AC3E}">
        <p14:creationId xmlns:p14="http://schemas.microsoft.com/office/powerpoint/2010/main" val="1635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353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4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33476" y="2846794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482113" y="2037151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573359" y="3151217"/>
            <a:ext cx="1805960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83130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33476" y="2846794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482113" y="2037151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573359" y="3151217"/>
            <a:ext cx="1805960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2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83130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33476" y="2846794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482113" y="2037151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573359" y="3151217"/>
            <a:ext cx="1805960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517342" y="3167409"/>
            <a:ext cx="1607858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459744" y="2092629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261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83130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33476" y="2846794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482113" y="2037151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573359" y="3151217"/>
            <a:ext cx="1805960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517342" y="3167409"/>
            <a:ext cx="1607858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459744" y="2092629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26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83130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33476" y="2846794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304673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322835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342522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1537162" y="5128762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672034" y="2062740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482113" y="2037151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838200" y="3167409"/>
            <a:ext cx="118816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95995" y="3832491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66970" y="3167409"/>
            <a:ext cx="1866505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573359" y="3151217"/>
            <a:ext cx="1805960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517342" y="3167409"/>
            <a:ext cx="1607858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459744" y="2092629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4996255" y="4898145"/>
            <a:ext cx="5258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/>
                </a:solidFill>
              </a:rPr>
              <a:t>It is a </a:t>
            </a:r>
            <a:r>
              <a:rPr lang="en-US" sz="2800" b="1" u="sng" dirty="0" smtClean="0">
                <a:solidFill>
                  <a:schemeClr val="accent5"/>
                </a:solidFill>
              </a:rPr>
              <a:t>mathematical</a:t>
            </a:r>
            <a:r>
              <a:rPr lang="en-US" sz="2800" b="1" dirty="0" smtClean="0">
                <a:solidFill>
                  <a:schemeClr val="accent5"/>
                </a:solidFill>
              </a:rPr>
              <a:t> relationship.</a:t>
            </a:r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8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o_much_undershoo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0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o_slo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DAD65-39D4-461C-9B01-42F0FDA37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ust_righ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4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611880" y="4216838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709305" y="1004054"/>
            <a:ext cx="4703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Too Much Undershoot is Bad.</a:t>
            </a:r>
          </a:p>
        </p:txBody>
      </p:sp>
    </p:spTree>
    <p:extLst>
      <p:ext uri="{BB962C8B-B14F-4D97-AF65-F5344CB8AC3E}">
        <p14:creationId xmlns:p14="http://schemas.microsoft.com/office/powerpoint/2010/main" val="379973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611880" y="4216838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709305" y="1004054"/>
            <a:ext cx="524226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Too Much Undershoot is Bad.</a:t>
            </a:r>
          </a:p>
          <a:p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Requirement: No more than </a:t>
            </a:r>
            <a:r>
              <a:rPr lang="en-US" sz="2800" b="1" dirty="0" smtClean="0">
                <a:solidFill>
                  <a:srgbClr val="FF0000"/>
                </a:solidFill>
              </a:rPr>
              <a:t>25</a:t>
            </a:r>
            <a:r>
              <a:rPr lang="en-US" sz="2800" b="1" dirty="0">
                <a:solidFill>
                  <a:srgbClr val="FF0000"/>
                </a:solidFill>
              </a:rPr>
              <a:t>%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27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59285">
            <a:off x="4904211" y="4847669"/>
            <a:ext cx="59907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It’s </a:t>
            </a:r>
            <a:r>
              <a:rPr lang="en-US" sz="3200" b="1" dirty="0">
                <a:solidFill>
                  <a:schemeClr val="accent5"/>
                </a:solidFill>
              </a:rPr>
              <a:t>a </a:t>
            </a:r>
            <a:r>
              <a:rPr lang="en-US" sz="3200" b="1" u="sng" dirty="0">
                <a:solidFill>
                  <a:schemeClr val="accent5"/>
                </a:solidFill>
              </a:rPr>
              <a:t>mathematical</a:t>
            </a:r>
            <a:r>
              <a:rPr lang="en-US" sz="3200" b="1" dirty="0">
                <a:solidFill>
                  <a:schemeClr val="accent5"/>
                </a:solidFill>
              </a:rPr>
              <a:t> relationship.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55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ual_Lead_No_Disturb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1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ual_Lead_With_Disturb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ual_Lead_3_m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56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618C-4215-4C3C-8513-AF812112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-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2301C-C161-4D08-A424-1C6B22917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subsurface measurements</a:t>
            </a:r>
          </a:p>
          <a:p>
            <a:r>
              <a:rPr lang="en-US" dirty="0"/>
              <a:t>Cheap! </a:t>
            </a:r>
          </a:p>
          <a:p>
            <a:r>
              <a:rPr lang="en-US" dirty="0"/>
              <a:t>Widespread use (ARGO)</a:t>
            </a:r>
          </a:p>
          <a:p>
            <a:r>
              <a:rPr lang="en-US" dirty="0" err="1"/>
              <a:t>BioGeoChem</a:t>
            </a:r>
            <a:endParaRPr lang="en-US" dirty="0"/>
          </a:p>
          <a:p>
            <a:r>
              <a:rPr lang="en-US" dirty="0"/>
              <a:t>Show Profile</a:t>
            </a:r>
          </a:p>
        </p:txBody>
      </p:sp>
    </p:spTree>
    <p:extLst>
      <p:ext uri="{BB962C8B-B14F-4D97-AF65-F5344CB8AC3E}">
        <p14:creationId xmlns:p14="http://schemas.microsoft.com/office/powerpoint/2010/main" val="52179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928010">
            <a:off x="6085714" y="4633418"/>
            <a:ext cx="41973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/>
                </a:solidFill>
              </a:rPr>
              <a:t>+ Error Governor</a:t>
            </a:r>
            <a:endParaRPr lang="en-US" sz="3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8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FF149-17E6-4E8E-9995-CE94EAC97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Lead + Error Governor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2EBDD-7549-4EC2-8C04-EB78780C5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E6E3-1F30-4641-A939-50FEB378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82192-463F-43A3-AA41-AF8D266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>
            <a:normAutofit/>
          </a:bodyPr>
          <a:lstStyle/>
          <a:p>
            <a:r>
              <a:rPr lang="en-US" sz="8000" dirty="0"/>
              <a:t>CPF Command Software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#2</a:t>
            </a:r>
          </a:p>
        </p:txBody>
      </p:sp>
    </p:spTree>
    <p:extLst>
      <p:ext uri="{BB962C8B-B14F-4D97-AF65-F5344CB8AC3E}">
        <p14:creationId xmlns:p14="http://schemas.microsoft.com/office/powerpoint/2010/main" val="14899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CD94-22AA-4106-8108-E45B63B1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– How They Move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F5218-E85D-4920-9D5F-F5DE4CCC8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CD94-22AA-4106-8108-E45B63B1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– How They Move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F5218-E85D-4920-9D5F-F5DE4CCC8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2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E176-7ADD-4A81-95BC-B3399C9D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COASTAL</a:t>
            </a:r>
            <a:r>
              <a:rPr lang="en-US" dirty="0"/>
              <a:t> Profiling Floats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68E9-8C11-4DE1-92FC-DF1254D8A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differences compared to deep water</a:t>
            </a:r>
          </a:p>
          <a:p>
            <a:r>
              <a:rPr lang="en-US" dirty="0"/>
              <a:t>Risk of running aground</a:t>
            </a:r>
          </a:p>
          <a:p>
            <a:r>
              <a:rPr lang="en-US" dirty="0"/>
              <a:t>Risk of colliding with the ground </a:t>
            </a:r>
          </a:p>
        </p:txBody>
      </p:sp>
    </p:spTree>
    <p:extLst>
      <p:ext uri="{BB962C8B-B14F-4D97-AF65-F5344CB8AC3E}">
        <p14:creationId xmlns:p14="http://schemas.microsoft.com/office/powerpoint/2010/main" val="3195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BBDC-0535-4B26-825E-F6C4F074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7901A-2559-4138-BB22-93D2D77C2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/>
          <a:lstStyle/>
          <a:p>
            <a:r>
              <a:rPr lang="en-US" dirty="0"/>
              <a:t>CPF Depth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#1</a:t>
            </a:r>
          </a:p>
        </p:txBody>
      </p:sp>
    </p:spTree>
    <p:extLst>
      <p:ext uri="{BB962C8B-B14F-4D97-AF65-F5344CB8AC3E}">
        <p14:creationId xmlns:p14="http://schemas.microsoft.com/office/powerpoint/2010/main" val="18753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647733" y="2046548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9577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5378</TotalTime>
  <Words>243</Words>
  <Application>Microsoft Office PowerPoint</Application>
  <PresentationFormat>Widescreen</PresentationFormat>
  <Paragraphs>123</Paragraphs>
  <Slides>33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Corbel</vt:lpstr>
      <vt:lpstr>Depth</vt:lpstr>
      <vt:lpstr>Command &amp; Control</vt:lpstr>
      <vt:lpstr>Overview</vt:lpstr>
      <vt:lpstr>Profiling Floats - Background</vt:lpstr>
      <vt:lpstr>Profiling Floats – How They Move</vt:lpstr>
      <vt:lpstr>Profiling Floats – How They Move</vt:lpstr>
      <vt:lpstr>COASTAL Profiling Floats</vt:lpstr>
      <vt:lpstr>Prototypes</vt:lpstr>
      <vt:lpstr>CPF Depth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Dual Lead + Error Governor</vt:lpstr>
      <vt:lpstr>Implementation</vt:lpstr>
      <vt:lpstr>CPF Command Software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Brian</dc:creator>
  <cp:lastModifiedBy>Brian Ha</cp:lastModifiedBy>
  <cp:revision>43</cp:revision>
  <dcterms:created xsi:type="dcterms:W3CDTF">2018-08-03T04:45:32Z</dcterms:created>
  <dcterms:modified xsi:type="dcterms:W3CDTF">2018-08-07T09:02:43Z</dcterms:modified>
</cp:coreProperties>
</file>