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9" r:id="rId5"/>
    <p:sldId id="261" r:id="rId6"/>
    <p:sldId id="262" r:id="rId7"/>
    <p:sldId id="271" r:id="rId8"/>
    <p:sldId id="272" r:id="rId9"/>
    <p:sldId id="263" r:id="rId10"/>
    <p:sldId id="264" r:id="rId11"/>
    <p:sldId id="274" r:id="rId12"/>
    <p:sldId id="265" r:id="rId13"/>
    <p:sldId id="266" r:id="rId14"/>
    <p:sldId id="273" r:id="rId15"/>
    <p:sldId id="267"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34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94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e Dorrian" userId="c8754f70894bd621" providerId="LiveId" clId="{34F8D017-853F-4EC7-8A9E-A284489FFC0F}"/>
    <pc:docChg chg="undo redo custSel addSld delSld modSld sldOrd">
      <pc:chgData name="Luke Dorrian" userId="c8754f70894bd621" providerId="LiveId" clId="{34F8D017-853F-4EC7-8A9E-A284489FFC0F}" dt="2020-08-09T20:03:40.683" v="17876" actId="20577"/>
      <pc:docMkLst>
        <pc:docMk/>
      </pc:docMkLst>
      <pc:sldChg chg="addSp delSp modSp mod setBg modNotesTx">
        <pc:chgData name="Luke Dorrian" userId="c8754f70894bd621" providerId="LiveId" clId="{34F8D017-853F-4EC7-8A9E-A284489FFC0F}" dt="2020-08-04T19:55:37.028" v="6876" actId="1076"/>
        <pc:sldMkLst>
          <pc:docMk/>
          <pc:sldMk cId="1675735314" sldId="256"/>
        </pc:sldMkLst>
        <pc:spChg chg="mod">
          <ac:chgData name="Luke Dorrian" userId="c8754f70894bd621" providerId="LiveId" clId="{34F8D017-853F-4EC7-8A9E-A284489FFC0F}" dt="2020-08-04T19:55:37.028" v="6876" actId="1076"/>
          <ac:spMkLst>
            <pc:docMk/>
            <pc:sldMk cId="1675735314" sldId="256"/>
            <ac:spMk id="3" creationId="{D873CEEF-4753-46F2-8690-5564A118263F}"/>
          </ac:spMkLst>
        </pc:spChg>
        <pc:spChg chg="mod">
          <ac:chgData name="Luke Dorrian" userId="c8754f70894bd621" providerId="LiveId" clId="{34F8D017-853F-4EC7-8A9E-A284489FFC0F}" dt="2020-08-04T04:09:05.097" v="2949"/>
          <ac:spMkLst>
            <pc:docMk/>
            <pc:sldMk cId="1675735314" sldId="256"/>
            <ac:spMk id="4" creationId="{0AACCD08-F2BE-4DCB-BB7E-6B1BC4BA5E89}"/>
          </ac:spMkLst>
        </pc:spChg>
        <pc:picChg chg="add mod">
          <ac:chgData name="Luke Dorrian" userId="c8754f70894bd621" providerId="LiveId" clId="{34F8D017-853F-4EC7-8A9E-A284489FFC0F}" dt="2020-08-04T17:35:58.243" v="5070" actId="14861"/>
          <ac:picMkLst>
            <pc:docMk/>
            <pc:sldMk cId="1675735314" sldId="256"/>
            <ac:picMk id="5" creationId="{39490E33-8E7C-45C4-B181-6FE70A1F60B0}"/>
          </ac:picMkLst>
        </pc:picChg>
        <pc:picChg chg="add del mod ord">
          <ac:chgData name="Luke Dorrian" userId="c8754f70894bd621" providerId="LiveId" clId="{34F8D017-853F-4EC7-8A9E-A284489FFC0F}" dt="2020-08-04T03:25:30.315" v="158" actId="1076"/>
          <ac:picMkLst>
            <pc:docMk/>
            <pc:sldMk cId="1675735314" sldId="256"/>
            <ac:picMk id="7" creationId="{7A88BA63-62B9-4D52-914F-4052B6AE4A2F}"/>
          </ac:picMkLst>
        </pc:picChg>
        <pc:picChg chg="add del mod ord">
          <ac:chgData name="Luke Dorrian" userId="c8754f70894bd621" providerId="LiveId" clId="{34F8D017-853F-4EC7-8A9E-A284489FFC0F}" dt="2020-08-04T03:14:52.387" v="37" actId="478"/>
          <ac:picMkLst>
            <pc:docMk/>
            <pc:sldMk cId="1675735314" sldId="256"/>
            <ac:picMk id="8" creationId="{89FE2859-6AD7-414B-A96E-3459AD491DBE}"/>
          </ac:picMkLst>
        </pc:picChg>
        <pc:picChg chg="add del mod ord">
          <ac:chgData name="Luke Dorrian" userId="c8754f70894bd621" providerId="LiveId" clId="{34F8D017-853F-4EC7-8A9E-A284489FFC0F}" dt="2020-08-04T03:24:43.544" v="143" actId="478"/>
          <ac:picMkLst>
            <pc:docMk/>
            <pc:sldMk cId="1675735314" sldId="256"/>
            <ac:picMk id="10" creationId="{A7BECEA4-9CDF-4815-BA03-0E547133393C}"/>
          </ac:picMkLst>
        </pc:picChg>
        <pc:picChg chg="add del mod ord">
          <ac:chgData name="Luke Dorrian" userId="c8754f70894bd621" providerId="LiveId" clId="{34F8D017-853F-4EC7-8A9E-A284489FFC0F}" dt="2020-08-04T03:19:56.616" v="61" actId="478"/>
          <ac:picMkLst>
            <pc:docMk/>
            <pc:sldMk cId="1675735314" sldId="256"/>
            <ac:picMk id="12" creationId="{6394E350-6355-44E9-A089-FE9DDE786556}"/>
          </ac:picMkLst>
        </pc:picChg>
        <pc:picChg chg="add del mod ord">
          <ac:chgData name="Luke Dorrian" userId="c8754f70894bd621" providerId="LiveId" clId="{34F8D017-853F-4EC7-8A9E-A284489FFC0F}" dt="2020-08-04T03:24:44.235" v="144" actId="478"/>
          <ac:picMkLst>
            <pc:docMk/>
            <pc:sldMk cId="1675735314" sldId="256"/>
            <ac:picMk id="14" creationId="{D579800A-C9C2-4581-8315-75F3337D81BD}"/>
          </ac:picMkLst>
        </pc:picChg>
        <pc:picChg chg="add mod">
          <ac:chgData name="Luke Dorrian" userId="c8754f70894bd621" providerId="LiveId" clId="{34F8D017-853F-4EC7-8A9E-A284489FFC0F}" dt="2020-08-04T04:57:54.026" v="4314" actId="14861"/>
          <ac:picMkLst>
            <pc:docMk/>
            <pc:sldMk cId="1675735314" sldId="256"/>
            <ac:picMk id="16" creationId="{40A71F98-8BD9-4C1B-8DC0-6404302E6D5D}"/>
          </ac:picMkLst>
        </pc:picChg>
        <pc:picChg chg="add del mod">
          <ac:chgData name="Luke Dorrian" userId="c8754f70894bd621" providerId="LiveId" clId="{34F8D017-853F-4EC7-8A9E-A284489FFC0F}" dt="2020-08-04T17:33:50.260" v="5043" actId="478"/>
          <ac:picMkLst>
            <pc:docMk/>
            <pc:sldMk cId="1675735314" sldId="256"/>
            <ac:picMk id="18" creationId="{407ACE28-692A-4664-A040-6DA67F9BFF9B}"/>
          </ac:picMkLst>
        </pc:picChg>
        <pc:picChg chg="add del mod">
          <ac:chgData name="Luke Dorrian" userId="c8754f70894bd621" providerId="LiveId" clId="{34F8D017-853F-4EC7-8A9E-A284489FFC0F}" dt="2020-08-04T03:31:18.747" v="211" actId="478"/>
          <ac:picMkLst>
            <pc:docMk/>
            <pc:sldMk cId="1675735314" sldId="256"/>
            <ac:picMk id="20" creationId="{B34BF7E7-0FD8-44CF-8C6A-276D778C43F3}"/>
          </ac:picMkLst>
        </pc:picChg>
        <pc:picChg chg="add del mod">
          <ac:chgData name="Luke Dorrian" userId="c8754f70894bd621" providerId="LiveId" clId="{34F8D017-853F-4EC7-8A9E-A284489FFC0F}" dt="2020-08-04T04:43:59.826" v="4280" actId="478"/>
          <ac:picMkLst>
            <pc:docMk/>
            <pc:sldMk cId="1675735314" sldId="256"/>
            <ac:picMk id="22" creationId="{745D3F04-FDE3-4895-B175-2131E7B5D09C}"/>
          </ac:picMkLst>
        </pc:picChg>
        <pc:picChg chg="add mod">
          <ac:chgData name="Luke Dorrian" userId="c8754f70894bd621" providerId="LiveId" clId="{34F8D017-853F-4EC7-8A9E-A284489FFC0F}" dt="2020-08-04T04:57:54.026" v="4314" actId="14861"/>
          <ac:picMkLst>
            <pc:docMk/>
            <pc:sldMk cId="1675735314" sldId="256"/>
            <ac:picMk id="24" creationId="{9F9A687B-182C-43DB-8D18-710D17E0FD86}"/>
          </ac:picMkLst>
        </pc:picChg>
      </pc:sldChg>
      <pc:sldChg chg="addSp delSp modSp new del mod modNotesTx">
        <pc:chgData name="Luke Dorrian" userId="c8754f70894bd621" providerId="LiveId" clId="{34F8D017-853F-4EC7-8A9E-A284489FFC0F}" dt="2020-08-07T00:09:59.960" v="15256" actId="47"/>
        <pc:sldMkLst>
          <pc:docMk/>
          <pc:sldMk cId="923187144" sldId="257"/>
        </pc:sldMkLst>
        <pc:spChg chg="mod">
          <ac:chgData name="Luke Dorrian" userId="c8754f70894bd621" providerId="LiveId" clId="{34F8D017-853F-4EC7-8A9E-A284489FFC0F}" dt="2020-08-04T04:10:02.975" v="2954" actId="1076"/>
          <ac:spMkLst>
            <pc:docMk/>
            <pc:sldMk cId="923187144" sldId="257"/>
            <ac:spMk id="2" creationId="{F3560AF4-8A4B-41DE-80E2-B7F625E06528}"/>
          </ac:spMkLst>
        </pc:spChg>
        <pc:spChg chg="del mod">
          <ac:chgData name="Luke Dorrian" userId="c8754f70894bd621" providerId="LiveId" clId="{34F8D017-853F-4EC7-8A9E-A284489FFC0F}" dt="2020-08-04T04:02:26.909" v="2494" actId="478"/>
          <ac:spMkLst>
            <pc:docMk/>
            <pc:sldMk cId="923187144" sldId="257"/>
            <ac:spMk id="3" creationId="{412A17B9-0A88-441D-8E2E-90395554E814}"/>
          </ac:spMkLst>
        </pc:spChg>
        <pc:spChg chg="add mod">
          <ac:chgData name="Luke Dorrian" userId="c8754f70894bd621" providerId="LiveId" clId="{34F8D017-853F-4EC7-8A9E-A284489FFC0F}" dt="2020-08-04T04:48:41.239" v="4293" actId="1076"/>
          <ac:spMkLst>
            <pc:docMk/>
            <pc:sldMk cId="923187144" sldId="257"/>
            <ac:spMk id="5" creationId="{EF7F2A57-5F09-44DC-9705-FDA98F519C5B}"/>
          </ac:spMkLst>
        </pc:spChg>
        <pc:spChg chg="add del mod">
          <ac:chgData name="Luke Dorrian" userId="c8754f70894bd621" providerId="LiveId" clId="{34F8D017-853F-4EC7-8A9E-A284489FFC0F}" dt="2020-08-04T04:08:42.805" v="2940" actId="478"/>
          <ac:spMkLst>
            <pc:docMk/>
            <pc:sldMk cId="923187144" sldId="257"/>
            <ac:spMk id="6" creationId="{05B65E63-4973-4328-86CB-D30A9A37DF9E}"/>
          </ac:spMkLst>
        </pc:spChg>
        <pc:spChg chg="add mod">
          <ac:chgData name="Luke Dorrian" userId="c8754f70894bd621" providerId="LiveId" clId="{34F8D017-853F-4EC7-8A9E-A284489FFC0F}" dt="2020-08-04T04:19:11.072" v="3134" actId="207"/>
          <ac:spMkLst>
            <pc:docMk/>
            <pc:sldMk cId="923187144" sldId="257"/>
            <ac:spMk id="7" creationId="{D4BE73CF-A9BC-43EE-B3C0-B39FA3DAB713}"/>
          </ac:spMkLst>
        </pc:spChg>
        <pc:picChg chg="add mod">
          <ac:chgData name="Luke Dorrian" userId="c8754f70894bd621" providerId="LiveId" clId="{34F8D017-853F-4EC7-8A9E-A284489FFC0F}" dt="2020-08-04T04:15:35.232" v="3092" actId="14100"/>
          <ac:picMkLst>
            <pc:docMk/>
            <pc:sldMk cId="923187144" sldId="257"/>
            <ac:picMk id="4" creationId="{36C040F0-22CA-44F8-89CF-123E7D349969}"/>
          </ac:picMkLst>
        </pc:picChg>
        <pc:picChg chg="add mod">
          <ac:chgData name="Luke Dorrian" userId="c8754f70894bd621" providerId="LiveId" clId="{34F8D017-853F-4EC7-8A9E-A284489FFC0F}" dt="2020-08-04T04:52:13.536" v="4311" actId="14100"/>
          <ac:picMkLst>
            <pc:docMk/>
            <pc:sldMk cId="923187144" sldId="257"/>
            <ac:picMk id="9" creationId="{985E74A6-2DD3-4D7F-B5FD-C23A92A17310}"/>
          </ac:picMkLst>
        </pc:picChg>
      </pc:sldChg>
      <pc:sldChg chg="addSp delSp modSp add mod modNotesTx">
        <pc:chgData name="Luke Dorrian" userId="c8754f70894bd621" providerId="LiveId" clId="{34F8D017-853F-4EC7-8A9E-A284489FFC0F}" dt="2020-08-07T15:45:27.481" v="16396" actId="20577"/>
        <pc:sldMkLst>
          <pc:docMk/>
          <pc:sldMk cId="3909078274" sldId="258"/>
        </pc:sldMkLst>
        <pc:spChg chg="mod">
          <ac:chgData name="Luke Dorrian" userId="c8754f70894bd621" providerId="LiveId" clId="{34F8D017-853F-4EC7-8A9E-A284489FFC0F}" dt="2020-08-07T00:10:34.712" v="15284" actId="20577"/>
          <ac:spMkLst>
            <pc:docMk/>
            <pc:sldMk cId="3909078274" sldId="258"/>
            <ac:spMk id="2" creationId="{F3560AF4-8A4B-41DE-80E2-B7F625E06528}"/>
          </ac:spMkLst>
        </pc:spChg>
        <pc:spChg chg="mod">
          <ac:chgData name="Luke Dorrian" userId="c8754f70894bd621" providerId="LiveId" clId="{34F8D017-853F-4EC7-8A9E-A284489FFC0F}" dt="2020-08-07T15:45:27.481" v="16396" actId="20577"/>
          <ac:spMkLst>
            <pc:docMk/>
            <pc:sldMk cId="3909078274" sldId="258"/>
            <ac:spMk id="3" creationId="{412A17B9-0A88-441D-8E2E-90395554E814}"/>
          </ac:spMkLst>
        </pc:spChg>
        <pc:picChg chg="add mod">
          <ac:chgData name="Luke Dorrian" userId="c8754f70894bd621" providerId="LiveId" clId="{34F8D017-853F-4EC7-8A9E-A284489FFC0F}" dt="2020-08-04T18:25:14.484" v="6243" actId="1076"/>
          <ac:picMkLst>
            <pc:docMk/>
            <pc:sldMk cId="3909078274" sldId="258"/>
            <ac:picMk id="5" creationId="{133D9DDC-75DC-48CB-BA28-731390F157D3}"/>
          </ac:picMkLst>
        </pc:picChg>
        <pc:picChg chg="add del mod">
          <ac:chgData name="Luke Dorrian" userId="c8754f70894bd621" providerId="LiveId" clId="{34F8D017-853F-4EC7-8A9E-A284489FFC0F}" dt="2020-08-04T17:33:47.446" v="5042" actId="478"/>
          <ac:picMkLst>
            <pc:docMk/>
            <pc:sldMk cId="3909078274" sldId="258"/>
            <ac:picMk id="6" creationId="{4D6B7DFC-2010-40DD-873A-045EC8834A08}"/>
          </ac:picMkLst>
        </pc:picChg>
        <pc:picChg chg="add mod">
          <ac:chgData name="Luke Dorrian" userId="c8754f70894bd621" providerId="LiveId" clId="{34F8D017-853F-4EC7-8A9E-A284489FFC0F}" dt="2020-08-05T22:49:56.029" v="15196" actId="1076"/>
          <ac:picMkLst>
            <pc:docMk/>
            <pc:sldMk cId="3909078274" sldId="258"/>
            <ac:picMk id="8" creationId="{5A7E0785-12AF-43D5-BF4A-A914E32C7D4E}"/>
          </ac:picMkLst>
        </pc:picChg>
      </pc:sldChg>
      <pc:sldChg chg="addSp modSp add mod modNotesTx">
        <pc:chgData name="Luke Dorrian" userId="c8754f70894bd621" providerId="LiveId" clId="{34F8D017-853F-4EC7-8A9E-A284489FFC0F}" dt="2020-08-07T18:27:20.699" v="16953" actId="20577"/>
        <pc:sldMkLst>
          <pc:docMk/>
          <pc:sldMk cId="1702634753" sldId="259"/>
        </pc:sldMkLst>
        <pc:spChg chg="mod">
          <ac:chgData name="Luke Dorrian" userId="c8754f70894bd621" providerId="LiveId" clId="{34F8D017-853F-4EC7-8A9E-A284489FFC0F}" dt="2020-08-07T15:35:21.585" v="16369" actId="20577"/>
          <ac:spMkLst>
            <pc:docMk/>
            <pc:sldMk cId="1702634753" sldId="259"/>
            <ac:spMk id="2" creationId="{F3560AF4-8A4B-41DE-80E2-B7F625E06528}"/>
          </ac:spMkLst>
        </pc:spChg>
        <pc:spChg chg="mod">
          <ac:chgData name="Luke Dorrian" userId="c8754f70894bd621" providerId="LiveId" clId="{34F8D017-853F-4EC7-8A9E-A284489FFC0F}" dt="2020-08-07T18:27:20.699" v="16953" actId="20577"/>
          <ac:spMkLst>
            <pc:docMk/>
            <pc:sldMk cId="1702634753" sldId="259"/>
            <ac:spMk id="3" creationId="{412A17B9-0A88-441D-8E2E-90395554E814}"/>
          </ac:spMkLst>
        </pc:spChg>
        <pc:spChg chg="add mod">
          <ac:chgData name="Luke Dorrian" userId="c8754f70894bd621" providerId="LiveId" clId="{34F8D017-853F-4EC7-8A9E-A284489FFC0F}" dt="2020-08-07T17:38:05.153" v="16899" actId="1076"/>
          <ac:spMkLst>
            <pc:docMk/>
            <pc:sldMk cId="1702634753" sldId="259"/>
            <ac:spMk id="4" creationId="{614546AA-F6FF-41D8-A135-4B258DF72236}"/>
          </ac:spMkLst>
        </pc:spChg>
        <pc:picChg chg="add mod">
          <ac:chgData name="Luke Dorrian" userId="c8754f70894bd621" providerId="LiveId" clId="{34F8D017-853F-4EC7-8A9E-A284489FFC0F}" dt="2020-08-04T18:21:28.353" v="6212" actId="14100"/>
          <ac:picMkLst>
            <pc:docMk/>
            <pc:sldMk cId="1702634753" sldId="259"/>
            <ac:picMk id="5" creationId="{98ADA789-CC0D-4844-9FBB-60F54B01955A}"/>
          </ac:picMkLst>
        </pc:picChg>
        <pc:picChg chg="add mod">
          <ac:chgData name="Luke Dorrian" userId="c8754f70894bd621" providerId="LiveId" clId="{34F8D017-853F-4EC7-8A9E-A284489FFC0F}" dt="2020-08-07T15:46:04.226" v="16432" actId="14100"/>
          <ac:picMkLst>
            <pc:docMk/>
            <pc:sldMk cId="1702634753" sldId="259"/>
            <ac:picMk id="6" creationId="{981B3342-18B4-45AE-8262-47F77A6AFB43}"/>
          </ac:picMkLst>
        </pc:picChg>
      </pc:sldChg>
      <pc:sldChg chg="modSp new del mod">
        <pc:chgData name="Luke Dorrian" userId="c8754f70894bd621" providerId="LiveId" clId="{34F8D017-853F-4EC7-8A9E-A284489FFC0F}" dt="2020-08-04T03:39:06.157" v="412" actId="47"/>
        <pc:sldMkLst>
          <pc:docMk/>
          <pc:sldMk cId="1646844677" sldId="260"/>
        </pc:sldMkLst>
        <pc:spChg chg="mod">
          <ac:chgData name="Luke Dorrian" userId="c8754f70894bd621" providerId="LiveId" clId="{34F8D017-853F-4EC7-8A9E-A284489FFC0F}" dt="2020-08-04T03:37:24.402" v="398" actId="20577"/>
          <ac:spMkLst>
            <pc:docMk/>
            <pc:sldMk cId="1646844677" sldId="260"/>
            <ac:spMk id="2" creationId="{AB375F41-F2AC-4A9A-B2DF-5112ADBCC0E6}"/>
          </ac:spMkLst>
        </pc:spChg>
      </pc:sldChg>
      <pc:sldChg chg="new del">
        <pc:chgData name="Luke Dorrian" userId="c8754f70894bd621" providerId="LiveId" clId="{34F8D017-853F-4EC7-8A9E-A284489FFC0F}" dt="2020-08-04T03:39:03.103" v="410" actId="47"/>
        <pc:sldMkLst>
          <pc:docMk/>
          <pc:sldMk cId="32679565" sldId="261"/>
        </pc:sldMkLst>
      </pc:sldChg>
      <pc:sldChg chg="addSp modSp add mod">
        <pc:chgData name="Luke Dorrian" userId="c8754f70894bd621" providerId="LiveId" clId="{34F8D017-853F-4EC7-8A9E-A284489FFC0F}" dt="2020-08-09T20:03:40.683" v="17876" actId="20577"/>
        <pc:sldMkLst>
          <pc:docMk/>
          <pc:sldMk cId="2228611737" sldId="261"/>
        </pc:sldMkLst>
        <pc:spChg chg="mod">
          <ac:chgData name="Luke Dorrian" userId="c8754f70894bd621" providerId="LiveId" clId="{34F8D017-853F-4EC7-8A9E-A284489FFC0F}" dt="2020-08-04T22:59:17.316" v="8186" actId="1076"/>
          <ac:spMkLst>
            <pc:docMk/>
            <pc:sldMk cId="2228611737" sldId="261"/>
            <ac:spMk id="2" creationId="{F3560AF4-8A4B-41DE-80E2-B7F625E06528}"/>
          </ac:spMkLst>
        </pc:spChg>
        <pc:spChg chg="mod">
          <ac:chgData name="Luke Dorrian" userId="c8754f70894bd621" providerId="LiveId" clId="{34F8D017-853F-4EC7-8A9E-A284489FFC0F}" dt="2020-08-09T20:03:40.683" v="17876" actId="20577"/>
          <ac:spMkLst>
            <pc:docMk/>
            <pc:sldMk cId="2228611737" sldId="261"/>
            <ac:spMk id="3" creationId="{412A17B9-0A88-441D-8E2E-90395554E814}"/>
          </ac:spMkLst>
        </pc:spChg>
        <pc:spChg chg="add mod">
          <ac:chgData name="Luke Dorrian" userId="c8754f70894bd621" providerId="LiveId" clId="{34F8D017-853F-4EC7-8A9E-A284489FFC0F}" dt="2020-08-08T19:36:40.119" v="17830" actId="1076"/>
          <ac:spMkLst>
            <pc:docMk/>
            <pc:sldMk cId="2228611737" sldId="261"/>
            <ac:spMk id="7" creationId="{54CF4FF1-9AEB-4989-A977-5E647DC27A66}"/>
          </ac:spMkLst>
        </pc:spChg>
        <pc:picChg chg="add">
          <ac:chgData name="Luke Dorrian" userId="c8754f70894bd621" providerId="LiveId" clId="{34F8D017-853F-4EC7-8A9E-A284489FFC0F}" dt="2020-08-04T04:50:50.177" v="4300" actId="22"/>
          <ac:picMkLst>
            <pc:docMk/>
            <pc:sldMk cId="2228611737" sldId="261"/>
            <ac:picMk id="5" creationId="{D4877ED8-EC29-463E-A273-9042620E4628}"/>
          </ac:picMkLst>
        </pc:picChg>
        <pc:picChg chg="add mod ord">
          <ac:chgData name="Luke Dorrian" userId="c8754f70894bd621" providerId="LiveId" clId="{34F8D017-853F-4EC7-8A9E-A284489FFC0F}" dt="2020-08-07T17:23:12.889" v="16743" actId="1076"/>
          <ac:picMkLst>
            <pc:docMk/>
            <pc:sldMk cId="2228611737" sldId="261"/>
            <ac:picMk id="6" creationId="{197CB959-978D-4541-8DE5-766AAFCFDC13}"/>
          </ac:picMkLst>
        </pc:picChg>
      </pc:sldChg>
      <pc:sldChg chg="addSp modSp add mod modNotesTx">
        <pc:chgData name="Luke Dorrian" userId="c8754f70894bd621" providerId="LiveId" clId="{34F8D017-853F-4EC7-8A9E-A284489FFC0F}" dt="2020-08-07T20:42:23.744" v="17194" actId="20577"/>
        <pc:sldMkLst>
          <pc:docMk/>
          <pc:sldMk cId="860913709" sldId="262"/>
        </pc:sldMkLst>
        <pc:spChg chg="mod">
          <ac:chgData name="Luke Dorrian" userId="c8754f70894bd621" providerId="LiveId" clId="{34F8D017-853F-4EC7-8A9E-A284489FFC0F}" dt="2020-08-04T04:09:05.097" v="2949"/>
          <ac:spMkLst>
            <pc:docMk/>
            <pc:sldMk cId="860913709" sldId="262"/>
            <ac:spMk id="2" creationId="{F3560AF4-8A4B-41DE-80E2-B7F625E06528}"/>
          </ac:spMkLst>
        </pc:spChg>
        <pc:spChg chg="mod">
          <ac:chgData name="Luke Dorrian" userId="c8754f70894bd621" providerId="LiveId" clId="{34F8D017-853F-4EC7-8A9E-A284489FFC0F}" dt="2020-08-07T20:42:23.744" v="17194" actId="20577"/>
          <ac:spMkLst>
            <pc:docMk/>
            <pc:sldMk cId="860913709" sldId="262"/>
            <ac:spMk id="3" creationId="{412A17B9-0A88-441D-8E2E-90395554E814}"/>
          </ac:spMkLst>
        </pc:spChg>
        <pc:picChg chg="add">
          <ac:chgData name="Luke Dorrian" userId="c8754f70894bd621" providerId="LiveId" clId="{34F8D017-853F-4EC7-8A9E-A284489FFC0F}" dt="2020-08-04T04:50:51.782" v="4301" actId="22"/>
          <ac:picMkLst>
            <pc:docMk/>
            <pc:sldMk cId="860913709" sldId="262"/>
            <ac:picMk id="5" creationId="{2D59B9FB-5673-48A1-91CA-C203FE7FA017}"/>
          </ac:picMkLst>
        </pc:picChg>
      </pc:sldChg>
      <pc:sldChg chg="addSp modSp add mod modNotesTx">
        <pc:chgData name="Luke Dorrian" userId="c8754f70894bd621" providerId="LiveId" clId="{34F8D017-853F-4EC7-8A9E-A284489FFC0F}" dt="2020-08-07T21:35:45.809" v="17768" actId="14100"/>
        <pc:sldMkLst>
          <pc:docMk/>
          <pc:sldMk cId="3262282119" sldId="263"/>
        </pc:sldMkLst>
        <pc:spChg chg="mod">
          <ac:chgData name="Luke Dorrian" userId="c8754f70894bd621" providerId="LiveId" clId="{34F8D017-853F-4EC7-8A9E-A284489FFC0F}" dt="2020-08-04T20:16:18.059" v="6982" actId="14100"/>
          <ac:spMkLst>
            <pc:docMk/>
            <pc:sldMk cId="3262282119" sldId="263"/>
            <ac:spMk id="2" creationId="{F3560AF4-8A4B-41DE-80E2-B7F625E06528}"/>
          </ac:spMkLst>
        </pc:spChg>
        <pc:spChg chg="mod">
          <ac:chgData name="Luke Dorrian" userId="c8754f70894bd621" providerId="LiveId" clId="{34F8D017-853F-4EC7-8A9E-A284489FFC0F}" dt="2020-08-04T20:17:13.690" v="7008" actId="20577"/>
          <ac:spMkLst>
            <pc:docMk/>
            <pc:sldMk cId="3262282119" sldId="263"/>
            <ac:spMk id="3" creationId="{412A17B9-0A88-441D-8E2E-90395554E814}"/>
          </ac:spMkLst>
        </pc:spChg>
        <pc:picChg chg="add mod">
          <ac:chgData name="Luke Dorrian" userId="c8754f70894bd621" providerId="LiveId" clId="{34F8D017-853F-4EC7-8A9E-A284489FFC0F}" dt="2020-08-07T21:35:45.809" v="17768" actId="14100"/>
          <ac:picMkLst>
            <pc:docMk/>
            <pc:sldMk cId="3262282119" sldId="263"/>
            <ac:picMk id="4" creationId="{319C929A-04A4-4B86-8479-087B12FC8CB0}"/>
          </ac:picMkLst>
        </pc:picChg>
        <pc:picChg chg="add">
          <ac:chgData name="Luke Dorrian" userId="c8754f70894bd621" providerId="LiveId" clId="{34F8D017-853F-4EC7-8A9E-A284489FFC0F}" dt="2020-08-04T04:50:53.552" v="4302" actId="22"/>
          <ac:picMkLst>
            <pc:docMk/>
            <pc:sldMk cId="3262282119" sldId="263"/>
            <ac:picMk id="6" creationId="{664296F6-3B8A-4E69-BE46-6207E18A6DCB}"/>
          </ac:picMkLst>
        </pc:picChg>
      </pc:sldChg>
      <pc:sldChg chg="addSp delSp modSp new mod modNotesTx">
        <pc:chgData name="Luke Dorrian" userId="c8754f70894bd621" providerId="LiveId" clId="{34F8D017-853F-4EC7-8A9E-A284489FFC0F}" dt="2020-08-08T18:42:31.696" v="17775" actId="14100"/>
        <pc:sldMkLst>
          <pc:docMk/>
          <pc:sldMk cId="3751986150" sldId="264"/>
        </pc:sldMkLst>
        <pc:spChg chg="mod">
          <ac:chgData name="Luke Dorrian" userId="c8754f70894bd621" providerId="LiveId" clId="{34F8D017-853F-4EC7-8A9E-A284489FFC0F}" dt="2020-08-05T16:53:17.777" v="8248" actId="1076"/>
          <ac:spMkLst>
            <pc:docMk/>
            <pc:sldMk cId="3751986150" sldId="264"/>
            <ac:spMk id="2" creationId="{2E4AD2DA-8B18-4DDA-8908-3B048A99C39D}"/>
          </ac:spMkLst>
        </pc:spChg>
        <pc:spChg chg="mod">
          <ac:chgData name="Luke Dorrian" userId="c8754f70894bd621" providerId="LiveId" clId="{34F8D017-853F-4EC7-8A9E-A284489FFC0F}" dt="2020-08-07T20:49:50.402" v="17316" actId="20577"/>
          <ac:spMkLst>
            <pc:docMk/>
            <pc:sldMk cId="3751986150" sldId="264"/>
            <ac:spMk id="3" creationId="{DE38E708-41F8-47E5-8945-F5BB54EC73C6}"/>
          </ac:spMkLst>
        </pc:spChg>
        <pc:picChg chg="add del mod">
          <ac:chgData name="Luke Dorrian" userId="c8754f70894bd621" providerId="LiveId" clId="{34F8D017-853F-4EC7-8A9E-A284489FFC0F}" dt="2020-08-05T16:33:37.907" v="8228" actId="478"/>
          <ac:picMkLst>
            <pc:docMk/>
            <pc:sldMk cId="3751986150" sldId="264"/>
            <ac:picMk id="4" creationId="{444455BC-57DD-4323-87A7-FE0D99F8B0B9}"/>
          </ac:picMkLst>
        </pc:picChg>
        <pc:picChg chg="add mod">
          <ac:chgData name="Luke Dorrian" userId="c8754f70894bd621" providerId="LiveId" clId="{34F8D017-853F-4EC7-8A9E-A284489FFC0F}" dt="2020-08-05T16:53:50.292" v="8257" actId="1076"/>
          <ac:picMkLst>
            <pc:docMk/>
            <pc:sldMk cId="3751986150" sldId="264"/>
            <ac:picMk id="5" creationId="{B0CB0579-C899-4080-92B1-B5B8E4A467F2}"/>
          </ac:picMkLst>
        </pc:picChg>
        <pc:picChg chg="add mod">
          <ac:chgData name="Luke Dorrian" userId="c8754f70894bd621" providerId="LiveId" clId="{34F8D017-853F-4EC7-8A9E-A284489FFC0F}" dt="2020-08-08T18:42:31.696" v="17775" actId="14100"/>
          <ac:picMkLst>
            <pc:docMk/>
            <pc:sldMk cId="3751986150" sldId="264"/>
            <ac:picMk id="6" creationId="{AB914037-9EFE-4442-ACD9-E280E769E403}"/>
          </ac:picMkLst>
        </pc:picChg>
        <pc:picChg chg="add del mod">
          <ac:chgData name="Luke Dorrian" userId="c8754f70894bd621" providerId="LiveId" clId="{34F8D017-853F-4EC7-8A9E-A284489FFC0F}" dt="2020-08-08T18:41:59.298" v="17769" actId="478"/>
          <ac:picMkLst>
            <pc:docMk/>
            <pc:sldMk cId="3751986150" sldId="264"/>
            <ac:picMk id="7" creationId="{9B76BCDE-D636-40E3-95CF-04EEB13C7881}"/>
          </ac:picMkLst>
        </pc:picChg>
        <pc:picChg chg="add mod">
          <ac:chgData name="Luke Dorrian" userId="c8754f70894bd621" providerId="LiveId" clId="{34F8D017-853F-4EC7-8A9E-A284489FFC0F}" dt="2020-08-07T18:34:27.447" v="17017" actId="1076"/>
          <ac:picMkLst>
            <pc:docMk/>
            <pc:sldMk cId="3751986150" sldId="264"/>
            <ac:picMk id="9" creationId="{5399C9CF-15D2-4C14-88EA-8CE85100D07E}"/>
          </ac:picMkLst>
        </pc:picChg>
      </pc:sldChg>
      <pc:sldChg chg="addSp delSp modSp new mod modNotesTx">
        <pc:chgData name="Luke Dorrian" userId="c8754f70894bd621" providerId="LiveId" clId="{34F8D017-853F-4EC7-8A9E-A284489FFC0F}" dt="2020-08-07T14:57:27.118" v="16301" actId="14100"/>
        <pc:sldMkLst>
          <pc:docMk/>
          <pc:sldMk cId="1614288978" sldId="265"/>
        </pc:sldMkLst>
        <pc:spChg chg="mod ord">
          <ac:chgData name="Luke Dorrian" userId="c8754f70894bd621" providerId="LiveId" clId="{34F8D017-853F-4EC7-8A9E-A284489FFC0F}" dt="2020-08-07T14:47:47.213" v="15932" actId="170"/>
          <ac:spMkLst>
            <pc:docMk/>
            <pc:sldMk cId="1614288978" sldId="265"/>
            <ac:spMk id="2" creationId="{01333405-CB2F-4DB1-8A88-C0DCDFD86B6C}"/>
          </ac:spMkLst>
        </pc:spChg>
        <pc:spChg chg="del mod">
          <ac:chgData name="Luke Dorrian" userId="c8754f70894bd621" providerId="LiveId" clId="{34F8D017-853F-4EC7-8A9E-A284489FFC0F}" dt="2020-08-07T14:40:21.880" v="15773"/>
          <ac:spMkLst>
            <pc:docMk/>
            <pc:sldMk cId="1614288978" sldId="265"/>
            <ac:spMk id="3" creationId="{DB1BB31C-F400-4F0F-B193-1F38E0987486}"/>
          </ac:spMkLst>
        </pc:spChg>
        <pc:spChg chg="add mod">
          <ac:chgData name="Luke Dorrian" userId="c8754f70894bd621" providerId="LiveId" clId="{34F8D017-853F-4EC7-8A9E-A284489FFC0F}" dt="2020-08-07T14:46:25.143" v="15918" actId="20577"/>
          <ac:spMkLst>
            <pc:docMk/>
            <pc:sldMk cId="1614288978" sldId="265"/>
            <ac:spMk id="17" creationId="{D865A3E2-82A9-4E12-BB35-015A9AE640D0}"/>
          </ac:spMkLst>
        </pc:spChg>
        <pc:spChg chg="add mod">
          <ac:chgData name="Luke Dorrian" userId="c8754f70894bd621" providerId="LiveId" clId="{34F8D017-853F-4EC7-8A9E-A284489FFC0F}" dt="2020-08-07T14:57:18.023" v="16297" actId="1076"/>
          <ac:spMkLst>
            <pc:docMk/>
            <pc:sldMk cId="1614288978" sldId="265"/>
            <ac:spMk id="21" creationId="{1642A823-29F2-4A1F-9023-59CC042E4E8D}"/>
          </ac:spMkLst>
        </pc:spChg>
        <pc:spChg chg="add mod">
          <ac:chgData name="Luke Dorrian" userId="c8754f70894bd621" providerId="LiveId" clId="{34F8D017-853F-4EC7-8A9E-A284489FFC0F}" dt="2020-08-07T14:57:24.349" v="16300" actId="1076"/>
          <ac:spMkLst>
            <pc:docMk/>
            <pc:sldMk cId="1614288978" sldId="265"/>
            <ac:spMk id="23" creationId="{D888F3AE-C8FF-4CDF-AAA8-38B8D08A5DDA}"/>
          </ac:spMkLst>
        </pc:spChg>
        <pc:spChg chg="add mod">
          <ac:chgData name="Luke Dorrian" userId="c8754f70894bd621" providerId="LiveId" clId="{34F8D017-853F-4EC7-8A9E-A284489FFC0F}" dt="2020-08-07T14:57:10.573" v="16295" actId="20577"/>
          <ac:spMkLst>
            <pc:docMk/>
            <pc:sldMk cId="1614288978" sldId="265"/>
            <ac:spMk id="27" creationId="{AD5A4C22-94FF-442B-A55E-AD8F81F713A0}"/>
          </ac:spMkLst>
        </pc:spChg>
        <pc:picChg chg="add">
          <ac:chgData name="Luke Dorrian" userId="c8754f70894bd621" providerId="LiveId" clId="{34F8D017-853F-4EC7-8A9E-A284489FFC0F}" dt="2020-08-04T04:50:55.816" v="4304" actId="22"/>
          <ac:picMkLst>
            <pc:docMk/>
            <pc:sldMk cId="1614288978" sldId="265"/>
            <ac:picMk id="5" creationId="{A1B16EAE-EB37-480B-A03B-3B9B858B5AA5}"/>
          </ac:picMkLst>
        </pc:picChg>
        <pc:picChg chg="add mod">
          <ac:chgData name="Luke Dorrian" userId="c8754f70894bd621" providerId="LiveId" clId="{34F8D017-853F-4EC7-8A9E-A284489FFC0F}" dt="2020-08-07T14:57:21.605" v="16299" actId="1076"/>
          <ac:picMkLst>
            <pc:docMk/>
            <pc:sldMk cId="1614288978" sldId="265"/>
            <ac:picMk id="6" creationId="{DCFC5D7B-41A0-4B40-B88C-F680CD4E901E}"/>
          </ac:picMkLst>
        </pc:picChg>
        <pc:cxnChg chg="add mod">
          <ac:chgData name="Luke Dorrian" userId="c8754f70894bd621" providerId="LiveId" clId="{34F8D017-853F-4EC7-8A9E-A284489FFC0F}" dt="2020-08-07T14:42:12.611" v="15794" actId="14100"/>
          <ac:cxnSpMkLst>
            <pc:docMk/>
            <pc:sldMk cId="1614288978" sldId="265"/>
            <ac:cxnSpMk id="8" creationId="{E0CE8016-AD7A-49A9-A235-815E38BA4EFE}"/>
          </ac:cxnSpMkLst>
        </pc:cxnChg>
        <pc:cxnChg chg="add mod">
          <ac:chgData name="Luke Dorrian" userId="c8754f70894bd621" providerId="LiveId" clId="{34F8D017-853F-4EC7-8A9E-A284489FFC0F}" dt="2020-08-07T14:57:15.236" v="16296" actId="1076"/>
          <ac:cxnSpMkLst>
            <pc:docMk/>
            <pc:sldMk cId="1614288978" sldId="265"/>
            <ac:cxnSpMk id="10" creationId="{5BCF96F4-A7AF-4FB5-AE17-2FA239753506}"/>
          </ac:cxnSpMkLst>
        </pc:cxnChg>
        <pc:cxnChg chg="add mod">
          <ac:chgData name="Luke Dorrian" userId="c8754f70894bd621" providerId="LiveId" clId="{34F8D017-853F-4EC7-8A9E-A284489FFC0F}" dt="2020-08-07T14:56:09.723" v="16261" actId="1076"/>
          <ac:cxnSpMkLst>
            <pc:docMk/>
            <pc:sldMk cId="1614288978" sldId="265"/>
            <ac:cxnSpMk id="13" creationId="{495F458C-B86B-44C4-BEAC-892E9F3747E9}"/>
          </ac:cxnSpMkLst>
        </pc:cxnChg>
        <pc:cxnChg chg="add mod">
          <ac:chgData name="Luke Dorrian" userId="c8754f70894bd621" providerId="LiveId" clId="{34F8D017-853F-4EC7-8A9E-A284489FFC0F}" dt="2020-08-07T14:57:27.118" v="16301" actId="14100"/>
          <ac:cxnSpMkLst>
            <pc:docMk/>
            <pc:sldMk cId="1614288978" sldId="265"/>
            <ac:cxnSpMk id="15" creationId="{F73CDADC-0819-4CC7-B85F-31F7A98E1F86}"/>
          </ac:cxnSpMkLst>
        </pc:cxnChg>
        <pc:cxnChg chg="add del mod">
          <ac:chgData name="Luke Dorrian" userId="c8754f70894bd621" providerId="LiveId" clId="{34F8D017-853F-4EC7-8A9E-A284489FFC0F}" dt="2020-08-07T14:43:01.537" v="15820"/>
          <ac:cxnSpMkLst>
            <pc:docMk/>
            <pc:sldMk cId="1614288978" sldId="265"/>
            <ac:cxnSpMk id="18" creationId="{1922C9C2-285A-41B7-B1CD-A4D1C1A96F4F}"/>
          </ac:cxnSpMkLst>
        </pc:cxnChg>
        <pc:cxnChg chg="add del mod">
          <ac:chgData name="Luke Dorrian" userId="c8754f70894bd621" providerId="LiveId" clId="{34F8D017-853F-4EC7-8A9E-A284489FFC0F}" dt="2020-08-07T14:43:01.020" v="15819"/>
          <ac:cxnSpMkLst>
            <pc:docMk/>
            <pc:sldMk cId="1614288978" sldId="265"/>
            <ac:cxnSpMk id="19" creationId="{89F639F5-6B9D-4FA6-BE9F-F363ABCC25A6}"/>
          </ac:cxnSpMkLst>
        </pc:cxnChg>
      </pc:sldChg>
      <pc:sldChg chg="addSp modSp new mod modNotesTx">
        <pc:chgData name="Luke Dorrian" userId="c8754f70894bd621" providerId="LiveId" clId="{34F8D017-853F-4EC7-8A9E-A284489FFC0F}" dt="2020-08-07T20:56:04.690" v="17742" actId="20577"/>
        <pc:sldMkLst>
          <pc:docMk/>
          <pc:sldMk cId="2166894653" sldId="266"/>
        </pc:sldMkLst>
        <pc:spChg chg="mod">
          <ac:chgData name="Luke Dorrian" userId="c8754f70894bd621" providerId="LiveId" clId="{34F8D017-853F-4EC7-8A9E-A284489FFC0F}" dt="2020-08-05T20:12:09.457" v="11940" actId="20577"/>
          <ac:spMkLst>
            <pc:docMk/>
            <pc:sldMk cId="2166894653" sldId="266"/>
            <ac:spMk id="2" creationId="{E971106A-BBBD-420C-8E7D-EA7D1E9F0F6E}"/>
          </ac:spMkLst>
        </pc:spChg>
        <pc:spChg chg="mod">
          <ac:chgData name="Luke Dorrian" userId="c8754f70894bd621" providerId="LiveId" clId="{34F8D017-853F-4EC7-8A9E-A284489FFC0F}" dt="2020-08-07T20:55:05.205" v="17715" actId="14100"/>
          <ac:spMkLst>
            <pc:docMk/>
            <pc:sldMk cId="2166894653" sldId="266"/>
            <ac:spMk id="3" creationId="{0783429E-5FA9-45E0-9B7C-5C4131EB4D5A}"/>
          </ac:spMkLst>
        </pc:spChg>
        <pc:picChg chg="add">
          <ac:chgData name="Luke Dorrian" userId="c8754f70894bd621" providerId="LiveId" clId="{34F8D017-853F-4EC7-8A9E-A284489FFC0F}" dt="2020-08-04T04:50:56.849" v="4305" actId="22"/>
          <ac:picMkLst>
            <pc:docMk/>
            <pc:sldMk cId="2166894653" sldId="266"/>
            <ac:picMk id="5" creationId="{83F21A68-C4C0-4FF8-A615-DA504BD2A61E}"/>
          </ac:picMkLst>
        </pc:picChg>
      </pc:sldChg>
      <pc:sldChg chg="addSp delSp modSp new mod modNotesTx">
        <pc:chgData name="Luke Dorrian" userId="c8754f70894bd621" providerId="LiveId" clId="{34F8D017-853F-4EC7-8A9E-A284489FFC0F}" dt="2020-08-08T19:37:32.644" v="17846" actId="20577"/>
        <pc:sldMkLst>
          <pc:docMk/>
          <pc:sldMk cId="2776171879" sldId="267"/>
        </pc:sldMkLst>
        <pc:spChg chg="mod">
          <ac:chgData name="Luke Dorrian" userId="c8754f70894bd621" providerId="LiveId" clId="{34F8D017-853F-4EC7-8A9E-A284489FFC0F}" dt="2020-08-05T18:19:17.880" v="8974" actId="20577"/>
          <ac:spMkLst>
            <pc:docMk/>
            <pc:sldMk cId="2776171879" sldId="267"/>
            <ac:spMk id="2" creationId="{AC608FA0-B23E-493D-BA68-46149115F45A}"/>
          </ac:spMkLst>
        </pc:spChg>
        <pc:spChg chg="add del mod">
          <ac:chgData name="Luke Dorrian" userId="c8754f70894bd621" providerId="LiveId" clId="{34F8D017-853F-4EC7-8A9E-A284489FFC0F}" dt="2020-08-05T18:19:05.137" v="8970" actId="20577"/>
          <ac:spMkLst>
            <pc:docMk/>
            <pc:sldMk cId="2776171879" sldId="267"/>
            <ac:spMk id="3" creationId="{CC9610D3-BD25-4282-93EB-0AD0A0664DAF}"/>
          </ac:spMkLst>
        </pc:spChg>
        <pc:spChg chg="add mod">
          <ac:chgData name="Luke Dorrian" userId="c8754f70894bd621" providerId="LiveId" clId="{34F8D017-853F-4EC7-8A9E-A284489FFC0F}" dt="2020-08-08T19:37:32.644" v="17846" actId="20577"/>
          <ac:spMkLst>
            <pc:docMk/>
            <pc:sldMk cId="2776171879" sldId="267"/>
            <ac:spMk id="4" creationId="{EB93DA9D-1FC4-4215-9332-D490A862DDA9}"/>
          </ac:spMkLst>
        </pc:spChg>
        <pc:spChg chg="add del mod">
          <ac:chgData name="Luke Dorrian" userId="c8754f70894bd621" providerId="LiveId" clId="{34F8D017-853F-4EC7-8A9E-A284489FFC0F}" dt="2020-08-04T19:49:47.115" v="6839" actId="21"/>
          <ac:spMkLst>
            <pc:docMk/>
            <pc:sldMk cId="2776171879" sldId="267"/>
            <ac:spMk id="8" creationId="{580CBEA4-456D-48D7-A74D-864E0335116D}"/>
          </ac:spMkLst>
        </pc:spChg>
        <pc:picChg chg="add mod">
          <ac:chgData name="Luke Dorrian" userId="c8754f70894bd621" providerId="LiveId" clId="{34F8D017-853F-4EC7-8A9E-A284489FFC0F}" dt="2020-08-07T17:48:04.714" v="16917" actId="1076"/>
          <ac:picMkLst>
            <pc:docMk/>
            <pc:sldMk cId="2776171879" sldId="267"/>
            <ac:picMk id="5" creationId="{A22D83C4-D4FA-4FE6-AD1F-11AF7438D1EA}"/>
          </ac:picMkLst>
        </pc:picChg>
        <pc:picChg chg="add del">
          <ac:chgData name="Luke Dorrian" userId="c8754f70894bd621" providerId="LiveId" clId="{34F8D017-853F-4EC7-8A9E-A284489FFC0F}" dt="2020-08-04T19:51:15.088" v="6855" actId="478"/>
          <ac:picMkLst>
            <pc:docMk/>
            <pc:sldMk cId="2776171879" sldId="267"/>
            <ac:picMk id="5" creationId="{C12982B2-8A00-48B1-883D-EBBF437F449E}"/>
          </ac:picMkLst>
        </pc:picChg>
        <pc:picChg chg="add mod">
          <ac:chgData name="Luke Dorrian" userId="c8754f70894bd621" providerId="LiveId" clId="{34F8D017-853F-4EC7-8A9E-A284489FFC0F}" dt="2020-08-04T19:55:05.255" v="6873" actId="14861"/>
          <ac:picMkLst>
            <pc:docMk/>
            <pc:sldMk cId="2776171879" sldId="267"/>
            <ac:picMk id="6" creationId="{1A4F12A8-5C4E-4FAD-BB23-CAB26D3C0F2D}"/>
          </ac:picMkLst>
        </pc:picChg>
        <pc:picChg chg="add mod">
          <ac:chgData name="Luke Dorrian" userId="c8754f70894bd621" providerId="LiveId" clId="{34F8D017-853F-4EC7-8A9E-A284489FFC0F}" dt="2020-08-04T19:57:04.681" v="6880" actId="14100"/>
          <ac:picMkLst>
            <pc:docMk/>
            <pc:sldMk cId="2776171879" sldId="267"/>
            <ac:picMk id="10" creationId="{7882AAE5-6522-4AEF-9B27-5E52310BB56E}"/>
          </ac:picMkLst>
        </pc:picChg>
        <pc:picChg chg="add del mod">
          <ac:chgData name="Luke Dorrian" userId="c8754f70894bd621" providerId="LiveId" clId="{34F8D017-853F-4EC7-8A9E-A284489FFC0F}" dt="2020-08-04T19:51:54.202" v="6867" actId="478"/>
          <ac:picMkLst>
            <pc:docMk/>
            <pc:sldMk cId="2776171879" sldId="267"/>
            <ac:picMk id="12" creationId="{6EBBA940-2196-41AB-81D4-BB6620A36E13}"/>
          </ac:picMkLst>
        </pc:picChg>
        <pc:picChg chg="add mod">
          <ac:chgData name="Luke Dorrian" userId="c8754f70894bd621" providerId="LiveId" clId="{34F8D017-853F-4EC7-8A9E-A284489FFC0F}" dt="2020-08-07T17:48:10.707" v="16919" actId="1076"/>
          <ac:picMkLst>
            <pc:docMk/>
            <pc:sldMk cId="2776171879" sldId="267"/>
            <ac:picMk id="14" creationId="{3845C857-072D-47B3-9299-8F3D3E096879}"/>
          </ac:picMkLst>
        </pc:picChg>
      </pc:sldChg>
      <pc:sldChg chg="addSp delSp modSp new mod">
        <pc:chgData name="Luke Dorrian" userId="c8754f70894bd621" providerId="LiveId" clId="{34F8D017-853F-4EC7-8A9E-A284489FFC0F}" dt="2020-08-04T19:35:34.933" v="6530" actId="478"/>
        <pc:sldMkLst>
          <pc:docMk/>
          <pc:sldMk cId="1234683584" sldId="268"/>
        </pc:sldMkLst>
        <pc:spChg chg="mod">
          <ac:chgData name="Luke Dorrian" userId="c8754f70894bd621" providerId="LiveId" clId="{34F8D017-853F-4EC7-8A9E-A284489FFC0F}" dt="2020-08-04T19:33:17.938" v="6500" actId="1076"/>
          <ac:spMkLst>
            <pc:docMk/>
            <pc:sldMk cId="1234683584" sldId="268"/>
            <ac:spMk id="2" creationId="{1B6C285F-4C57-49B7-B8FA-2CEE120997E9}"/>
          </ac:spMkLst>
        </pc:spChg>
        <pc:spChg chg="del mod">
          <ac:chgData name="Luke Dorrian" userId="c8754f70894bd621" providerId="LiveId" clId="{34F8D017-853F-4EC7-8A9E-A284489FFC0F}" dt="2020-08-04T19:15:30.688" v="6411" actId="478"/>
          <ac:spMkLst>
            <pc:docMk/>
            <pc:sldMk cId="1234683584" sldId="268"/>
            <ac:spMk id="3" creationId="{AB6F17C2-CEF3-4B4E-9E31-F903470ED514}"/>
          </ac:spMkLst>
        </pc:spChg>
        <pc:picChg chg="add del">
          <ac:chgData name="Luke Dorrian" userId="c8754f70894bd621" providerId="LiveId" clId="{34F8D017-853F-4EC7-8A9E-A284489FFC0F}" dt="2020-08-04T19:15:28.999" v="6410" actId="478"/>
          <ac:picMkLst>
            <pc:docMk/>
            <pc:sldMk cId="1234683584" sldId="268"/>
            <ac:picMk id="5" creationId="{FC0D9E2F-5484-4B0E-9FC1-164AFF16C54C}"/>
          </ac:picMkLst>
        </pc:picChg>
        <pc:picChg chg="add mod ord">
          <ac:chgData name="Luke Dorrian" userId="c8754f70894bd621" providerId="LiveId" clId="{34F8D017-853F-4EC7-8A9E-A284489FFC0F}" dt="2020-08-04T19:35:27.409" v="6529" actId="1076"/>
          <ac:picMkLst>
            <pc:docMk/>
            <pc:sldMk cId="1234683584" sldId="268"/>
            <ac:picMk id="6" creationId="{CDDAA4BC-9BE4-43C5-9975-C120DD3AE4A6}"/>
          </ac:picMkLst>
        </pc:picChg>
        <pc:picChg chg="add del mod modCrop">
          <ac:chgData name="Luke Dorrian" userId="c8754f70894bd621" providerId="LiveId" clId="{34F8D017-853F-4EC7-8A9E-A284489FFC0F}" dt="2020-08-04T19:35:34.933" v="6530" actId="478"/>
          <ac:picMkLst>
            <pc:docMk/>
            <pc:sldMk cId="1234683584" sldId="268"/>
            <ac:picMk id="8" creationId="{BCF926F0-93BF-441A-A417-29AA4393180F}"/>
          </ac:picMkLst>
        </pc:picChg>
      </pc:sldChg>
      <pc:sldChg chg="addSp delSp modSp new mod modNotesTx">
        <pc:chgData name="Luke Dorrian" userId="c8754f70894bd621" providerId="LiveId" clId="{34F8D017-853F-4EC7-8A9E-A284489FFC0F}" dt="2020-08-07T17:38:16.575" v="16900" actId="1076"/>
        <pc:sldMkLst>
          <pc:docMk/>
          <pc:sldMk cId="2355485158" sldId="269"/>
        </pc:sldMkLst>
        <pc:spChg chg="mod">
          <ac:chgData name="Luke Dorrian" userId="c8754f70894bd621" providerId="LiveId" clId="{34F8D017-853F-4EC7-8A9E-A284489FFC0F}" dt="2020-08-04T18:28:51.386" v="6276" actId="1076"/>
          <ac:spMkLst>
            <pc:docMk/>
            <pc:sldMk cId="2355485158" sldId="269"/>
            <ac:spMk id="2" creationId="{FC1896C3-5DE9-4614-AD21-97A4F9393C25}"/>
          </ac:spMkLst>
        </pc:spChg>
        <pc:spChg chg="del">
          <ac:chgData name="Luke Dorrian" userId="c8754f70894bd621" providerId="LiveId" clId="{34F8D017-853F-4EC7-8A9E-A284489FFC0F}" dt="2020-08-04T18:20:05.130" v="6210" actId="478"/>
          <ac:spMkLst>
            <pc:docMk/>
            <pc:sldMk cId="2355485158" sldId="269"/>
            <ac:spMk id="3" creationId="{EF2FE390-4290-4286-AA5A-8FFFE654289A}"/>
          </ac:spMkLst>
        </pc:spChg>
        <pc:spChg chg="add mod">
          <ac:chgData name="Luke Dorrian" userId="c8754f70894bd621" providerId="LiveId" clId="{34F8D017-853F-4EC7-8A9E-A284489FFC0F}" dt="2020-08-07T17:38:16.575" v="16900" actId="1076"/>
          <ac:spMkLst>
            <pc:docMk/>
            <pc:sldMk cId="2355485158" sldId="269"/>
            <ac:spMk id="3" creationId="{FE03A4FF-C94C-4EC2-A8F5-55547B15D87D}"/>
          </ac:spMkLst>
        </pc:spChg>
        <pc:spChg chg="add del mod">
          <ac:chgData name="Luke Dorrian" userId="c8754f70894bd621" providerId="LiveId" clId="{34F8D017-853F-4EC7-8A9E-A284489FFC0F}" dt="2020-08-04T18:29:27.641" v="6284" actId="478"/>
          <ac:spMkLst>
            <pc:docMk/>
            <pc:sldMk cId="2355485158" sldId="269"/>
            <ac:spMk id="7" creationId="{DD1839AD-C5E0-4A45-AC37-9B1122CDCEA5}"/>
          </ac:spMkLst>
        </pc:spChg>
        <pc:spChg chg="add mod">
          <ac:chgData name="Luke Dorrian" userId="c8754f70894bd621" providerId="LiveId" clId="{34F8D017-853F-4EC7-8A9E-A284489FFC0F}" dt="2020-08-05T22:44:09.900" v="15174" actId="1076"/>
          <ac:spMkLst>
            <pc:docMk/>
            <pc:sldMk cId="2355485158" sldId="269"/>
            <ac:spMk id="8" creationId="{7CD57DEE-0138-41A8-87BB-929EAD1FC418}"/>
          </ac:spMkLst>
        </pc:spChg>
        <pc:picChg chg="add mod">
          <ac:chgData name="Luke Dorrian" userId="c8754f70894bd621" providerId="LiveId" clId="{34F8D017-853F-4EC7-8A9E-A284489FFC0F}" dt="2020-08-05T22:43:59.288" v="15170" actId="14100"/>
          <ac:picMkLst>
            <pc:docMk/>
            <pc:sldMk cId="2355485158" sldId="269"/>
            <ac:picMk id="4" creationId="{1B31F86B-3D84-4663-BEB7-33B42DD5FA32}"/>
          </ac:picMkLst>
        </pc:picChg>
        <pc:picChg chg="add mod">
          <ac:chgData name="Luke Dorrian" userId="c8754f70894bd621" providerId="LiveId" clId="{34F8D017-853F-4EC7-8A9E-A284489FFC0F}" dt="2020-08-05T22:43:06.322" v="15166" actId="1076"/>
          <ac:picMkLst>
            <pc:docMk/>
            <pc:sldMk cId="2355485158" sldId="269"/>
            <ac:picMk id="6" creationId="{78F356E3-4F68-473C-8AF7-020BC1C5FD44}"/>
          </ac:picMkLst>
        </pc:picChg>
      </pc:sldChg>
      <pc:sldChg chg="addSp delSp modSp new del mod modNotesTx">
        <pc:chgData name="Luke Dorrian" userId="c8754f70894bd621" providerId="LiveId" clId="{34F8D017-853F-4EC7-8A9E-A284489FFC0F}" dt="2020-08-04T19:41:33.163" v="6531" actId="47"/>
        <pc:sldMkLst>
          <pc:docMk/>
          <pc:sldMk cId="3234228692" sldId="270"/>
        </pc:sldMkLst>
        <pc:spChg chg="del mod">
          <ac:chgData name="Luke Dorrian" userId="c8754f70894bd621" providerId="LiveId" clId="{34F8D017-853F-4EC7-8A9E-A284489FFC0F}" dt="2020-08-04T19:18:47.658" v="6419" actId="478"/>
          <ac:spMkLst>
            <pc:docMk/>
            <pc:sldMk cId="3234228692" sldId="270"/>
            <ac:spMk id="2" creationId="{D52B28DC-EA64-4386-92CA-57D8094005D9}"/>
          </ac:spMkLst>
        </pc:spChg>
        <pc:spChg chg="del">
          <ac:chgData name="Luke Dorrian" userId="c8754f70894bd621" providerId="LiveId" clId="{34F8D017-853F-4EC7-8A9E-A284489FFC0F}" dt="2020-08-04T19:18:48.859" v="6420" actId="478"/>
          <ac:spMkLst>
            <pc:docMk/>
            <pc:sldMk cId="3234228692" sldId="270"/>
            <ac:spMk id="3" creationId="{E94ACDFD-B432-4445-93D4-ACD8C84B033E}"/>
          </ac:spMkLst>
        </pc:spChg>
        <pc:picChg chg="add mod">
          <ac:chgData name="Luke Dorrian" userId="c8754f70894bd621" providerId="LiveId" clId="{34F8D017-853F-4EC7-8A9E-A284489FFC0F}" dt="2020-08-04T19:24:14.779" v="6479" actId="1076"/>
          <ac:picMkLst>
            <pc:docMk/>
            <pc:sldMk cId="3234228692" sldId="270"/>
            <ac:picMk id="5" creationId="{B00F7ED0-DC7C-4029-BC43-03128D2A779C}"/>
          </ac:picMkLst>
        </pc:picChg>
      </pc:sldChg>
      <pc:sldChg chg="addSp modSp new mod ord modShow modNotesTx">
        <pc:chgData name="Luke Dorrian" userId="c8754f70894bd621" providerId="LiveId" clId="{34F8D017-853F-4EC7-8A9E-A284489FFC0F}" dt="2020-08-08T19:35:48.384" v="17776" actId="729"/>
        <pc:sldMkLst>
          <pc:docMk/>
          <pc:sldMk cId="3280184700" sldId="270"/>
        </pc:sldMkLst>
        <pc:spChg chg="mod">
          <ac:chgData name="Luke Dorrian" userId="c8754f70894bd621" providerId="LiveId" clId="{34F8D017-853F-4EC7-8A9E-A284489FFC0F}" dt="2020-08-04T20:14:26.133" v="6925" actId="255"/>
          <ac:spMkLst>
            <pc:docMk/>
            <pc:sldMk cId="3280184700" sldId="270"/>
            <ac:spMk id="2" creationId="{EF3BCD60-7B5E-4A8B-8D2D-D46888601C69}"/>
          </ac:spMkLst>
        </pc:spChg>
        <pc:spChg chg="mod">
          <ac:chgData name="Luke Dorrian" userId="c8754f70894bd621" providerId="LiveId" clId="{34F8D017-853F-4EC7-8A9E-A284489FFC0F}" dt="2020-08-07T17:36:15.259" v="16870" actId="207"/>
          <ac:spMkLst>
            <pc:docMk/>
            <pc:sldMk cId="3280184700" sldId="270"/>
            <ac:spMk id="3" creationId="{517698DE-3B86-40BE-A1C1-B7E7B5D32BF5}"/>
          </ac:spMkLst>
        </pc:spChg>
        <pc:picChg chg="add">
          <ac:chgData name="Luke Dorrian" userId="c8754f70894bd621" providerId="LiveId" clId="{34F8D017-853F-4EC7-8A9E-A284489FFC0F}" dt="2020-08-04T20:14:17.729" v="6913" actId="22"/>
          <ac:picMkLst>
            <pc:docMk/>
            <pc:sldMk cId="3280184700" sldId="270"/>
            <ac:picMk id="5" creationId="{A355BEF4-7F49-4FE2-945A-CD4A898C80BF}"/>
          </ac:picMkLst>
        </pc:picChg>
      </pc:sldChg>
      <pc:sldChg chg="addSp modSp new mod modNotesTx">
        <pc:chgData name="Luke Dorrian" userId="c8754f70894bd621" providerId="LiveId" clId="{34F8D017-853F-4EC7-8A9E-A284489FFC0F}" dt="2020-08-07T20:46:18.203" v="17286" actId="20577"/>
        <pc:sldMkLst>
          <pc:docMk/>
          <pc:sldMk cId="2295624444" sldId="271"/>
        </pc:sldMkLst>
        <pc:spChg chg="mod">
          <ac:chgData name="Luke Dorrian" userId="c8754f70894bd621" providerId="LiveId" clId="{34F8D017-853F-4EC7-8A9E-A284489FFC0F}" dt="2020-08-05T19:29:35.642" v="10586" actId="1076"/>
          <ac:spMkLst>
            <pc:docMk/>
            <pc:sldMk cId="2295624444" sldId="271"/>
            <ac:spMk id="2" creationId="{8C098815-FC70-4D82-9F6E-82F8B50CD2E0}"/>
          </ac:spMkLst>
        </pc:spChg>
        <pc:spChg chg="mod">
          <ac:chgData name="Luke Dorrian" userId="c8754f70894bd621" providerId="LiveId" clId="{34F8D017-853F-4EC7-8A9E-A284489FFC0F}" dt="2020-08-07T20:46:18.203" v="17286" actId="20577"/>
          <ac:spMkLst>
            <pc:docMk/>
            <pc:sldMk cId="2295624444" sldId="271"/>
            <ac:spMk id="3" creationId="{0163D9C8-A8A9-45A7-951F-91E70C835475}"/>
          </ac:spMkLst>
        </pc:spChg>
        <pc:picChg chg="add mod">
          <ac:chgData name="Luke Dorrian" userId="c8754f70894bd621" providerId="LiveId" clId="{34F8D017-853F-4EC7-8A9E-A284489FFC0F}" dt="2020-08-05T19:29:11.566" v="10570" actId="1076"/>
          <ac:picMkLst>
            <pc:docMk/>
            <pc:sldMk cId="2295624444" sldId="271"/>
            <ac:picMk id="5" creationId="{EC55F96E-B984-4C18-AE8C-3F82A7A57227}"/>
          </ac:picMkLst>
        </pc:picChg>
        <pc:picChg chg="add mod">
          <ac:chgData name="Luke Dorrian" userId="c8754f70894bd621" providerId="LiveId" clId="{34F8D017-853F-4EC7-8A9E-A284489FFC0F}" dt="2020-08-05T19:31:22.552" v="10614" actId="1076"/>
          <ac:picMkLst>
            <pc:docMk/>
            <pc:sldMk cId="2295624444" sldId="271"/>
            <ac:picMk id="7" creationId="{2069A597-A8E0-46CF-A420-617B290F3283}"/>
          </ac:picMkLst>
        </pc:picChg>
        <pc:picChg chg="add mod">
          <ac:chgData name="Luke Dorrian" userId="c8754f70894bd621" providerId="LiveId" clId="{34F8D017-853F-4EC7-8A9E-A284489FFC0F}" dt="2020-08-05T19:31:18.685" v="10613" actId="14100"/>
          <ac:picMkLst>
            <pc:docMk/>
            <pc:sldMk cId="2295624444" sldId="271"/>
            <ac:picMk id="9" creationId="{1589F36A-3FB0-42FF-94BF-D0324EE2D98D}"/>
          </ac:picMkLst>
        </pc:picChg>
      </pc:sldChg>
      <pc:sldChg chg="addSp delSp modSp new mod delAnim modAnim">
        <pc:chgData name="Luke Dorrian" userId="c8754f70894bd621" providerId="LiveId" clId="{34F8D017-853F-4EC7-8A9E-A284489FFC0F}" dt="2020-08-07T15:44:10.308" v="16386" actId="1076"/>
        <pc:sldMkLst>
          <pc:docMk/>
          <pc:sldMk cId="562192043" sldId="272"/>
        </pc:sldMkLst>
        <pc:spChg chg="del">
          <ac:chgData name="Luke Dorrian" userId="c8754f70894bd621" providerId="LiveId" clId="{34F8D017-853F-4EC7-8A9E-A284489FFC0F}" dt="2020-08-05T19:38:29.747" v="10616" actId="478"/>
          <ac:spMkLst>
            <pc:docMk/>
            <pc:sldMk cId="562192043" sldId="272"/>
            <ac:spMk id="2" creationId="{A4851170-C54C-415D-9B3E-9C62DDB5C14E}"/>
          </ac:spMkLst>
        </pc:spChg>
        <pc:spChg chg="del">
          <ac:chgData name="Luke Dorrian" userId="c8754f70894bd621" providerId="LiveId" clId="{34F8D017-853F-4EC7-8A9E-A284489FFC0F}" dt="2020-08-05T19:38:31.838" v="10617" actId="478"/>
          <ac:spMkLst>
            <pc:docMk/>
            <pc:sldMk cId="562192043" sldId="272"/>
            <ac:spMk id="3" creationId="{2664EA10-48D1-44AF-A980-95030AC143B6}"/>
          </ac:spMkLst>
        </pc:spChg>
        <pc:picChg chg="add del mod">
          <ac:chgData name="Luke Dorrian" userId="c8754f70894bd621" providerId="LiveId" clId="{34F8D017-853F-4EC7-8A9E-A284489FFC0F}" dt="2020-08-05T20:56:59.103" v="13851" actId="478"/>
          <ac:picMkLst>
            <pc:docMk/>
            <pc:sldMk cId="562192043" sldId="272"/>
            <ac:picMk id="5" creationId="{FFE4ED1B-EC51-4E34-93B9-1A9CEC7BE36A}"/>
          </ac:picMkLst>
        </pc:picChg>
        <pc:picChg chg="add del mod">
          <ac:chgData name="Luke Dorrian" userId="c8754f70894bd621" providerId="LiveId" clId="{34F8D017-853F-4EC7-8A9E-A284489FFC0F}" dt="2020-08-05T20:58:59.121" v="13863" actId="478"/>
          <ac:picMkLst>
            <pc:docMk/>
            <pc:sldMk cId="562192043" sldId="272"/>
            <ac:picMk id="6" creationId="{49A2E124-23CC-4AAF-8E47-3F8E02F8925E}"/>
          </ac:picMkLst>
        </pc:picChg>
        <pc:picChg chg="add mod modCrop">
          <ac:chgData name="Luke Dorrian" userId="c8754f70894bd621" providerId="LiveId" clId="{34F8D017-853F-4EC7-8A9E-A284489FFC0F}" dt="2020-08-07T15:44:10.308" v="16386" actId="1076"/>
          <ac:picMkLst>
            <pc:docMk/>
            <pc:sldMk cId="562192043" sldId="272"/>
            <ac:picMk id="7" creationId="{873AE6DC-DD02-4492-99C9-939C4DAE495B}"/>
          </ac:picMkLst>
        </pc:picChg>
      </pc:sldChg>
      <pc:sldChg chg="addSp modSp new mod modNotesTx">
        <pc:chgData name="Luke Dorrian" userId="c8754f70894bd621" providerId="LiveId" clId="{34F8D017-853F-4EC7-8A9E-A284489FFC0F}" dt="2020-08-07T20:57:52.684" v="17766" actId="20577"/>
        <pc:sldMkLst>
          <pc:docMk/>
          <pc:sldMk cId="84388462" sldId="273"/>
        </pc:sldMkLst>
        <pc:spChg chg="mod">
          <ac:chgData name="Luke Dorrian" userId="c8754f70894bd621" providerId="LiveId" clId="{34F8D017-853F-4EC7-8A9E-A284489FFC0F}" dt="2020-08-05T20:41:18.951" v="13822" actId="1076"/>
          <ac:spMkLst>
            <pc:docMk/>
            <pc:sldMk cId="84388462" sldId="273"/>
            <ac:spMk id="2" creationId="{330F4E0D-E33F-41E7-B6E5-1DDBB61CFFC3}"/>
          </ac:spMkLst>
        </pc:spChg>
        <pc:spChg chg="mod">
          <ac:chgData name="Luke Dorrian" userId="c8754f70894bd621" providerId="LiveId" clId="{34F8D017-853F-4EC7-8A9E-A284489FFC0F}" dt="2020-08-07T20:57:52.684" v="17766" actId="20577"/>
          <ac:spMkLst>
            <pc:docMk/>
            <pc:sldMk cId="84388462" sldId="273"/>
            <ac:spMk id="3" creationId="{94264DB8-E661-4C93-AFE8-3814A3594852}"/>
          </ac:spMkLst>
        </pc:spChg>
        <pc:picChg chg="add">
          <ac:chgData name="Luke Dorrian" userId="c8754f70894bd621" providerId="LiveId" clId="{34F8D017-853F-4EC7-8A9E-A284489FFC0F}" dt="2020-08-05T20:16:02.818" v="12452" actId="22"/>
          <ac:picMkLst>
            <pc:docMk/>
            <pc:sldMk cId="84388462" sldId="273"/>
            <ac:picMk id="5" creationId="{2C409218-4258-4D3D-A923-27CDA7F30A79}"/>
          </ac:picMkLst>
        </pc:picChg>
      </pc:sldChg>
      <pc:sldChg chg="addSp delSp modSp new mod">
        <pc:chgData name="Luke Dorrian" userId="c8754f70894bd621" providerId="LiveId" clId="{34F8D017-853F-4EC7-8A9E-A284489FFC0F}" dt="2020-08-07T14:56:31.969" v="16270" actId="1076"/>
        <pc:sldMkLst>
          <pc:docMk/>
          <pc:sldMk cId="3673166255" sldId="274"/>
        </pc:sldMkLst>
        <pc:spChg chg="mod ord">
          <ac:chgData name="Luke Dorrian" userId="c8754f70894bd621" providerId="LiveId" clId="{34F8D017-853F-4EC7-8A9E-A284489FFC0F}" dt="2020-08-07T14:53:26.355" v="16247" actId="170"/>
          <ac:spMkLst>
            <pc:docMk/>
            <pc:sldMk cId="3673166255" sldId="274"/>
            <ac:spMk id="2" creationId="{89F705D1-DA35-4C4C-90F3-5E75129C729C}"/>
          </ac:spMkLst>
        </pc:spChg>
        <pc:spChg chg="del">
          <ac:chgData name="Luke Dorrian" userId="c8754f70894bd621" providerId="LiveId" clId="{34F8D017-853F-4EC7-8A9E-A284489FFC0F}" dt="2020-08-07T14:50:46.314" v="16222" actId="478"/>
          <ac:spMkLst>
            <pc:docMk/>
            <pc:sldMk cId="3673166255" sldId="274"/>
            <ac:spMk id="3" creationId="{6AF2495C-2926-4504-8DC3-025948284827}"/>
          </ac:spMkLst>
        </pc:spChg>
        <pc:spChg chg="add mod">
          <ac:chgData name="Luke Dorrian" userId="c8754f70894bd621" providerId="LiveId" clId="{34F8D017-853F-4EC7-8A9E-A284489FFC0F}" dt="2020-08-07T14:52:35.806" v="16235" actId="14100"/>
          <ac:spMkLst>
            <pc:docMk/>
            <pc:sldMk cId="3673166255" sldId="274"/>
            <ac:spMk id="7" creationId="{A1540B6A-2278-43B1-9536-430AE927D6EA}"/>
          </ac:spMkLst>
        </pc:spChg>
        <pc:spChg chg="add mod">
          <ac:chgData name="Luke Dorrian" userId="c8754f70894bd621" providerId="LiveId" clId="{34F8D017-853F-4EC7-8A9E-A284489FFC0F}" dt="2020-08-07T14:55:55.419" v="16260" actId="1076"/>
          <ac:spMkLst>
            <pc:docMk/>
            <pc:sldMk cId="3673166255" sldId="274"/>
            <ac:spMk id="10" creationId="{587DD194-04D1-4444-BF44-5277BBDA626F}"/>
          </ac:spMkLst>
        </pc:spChg>
        <pc:spChg chg="add mod">
          <ac:chgData name="Luke Dorrian" userId="c8754f70894bd621" providerId="LiveId" clId="{34F8D017-853F-4EC7-8A9E-A284489FFC0F}" dt="2020-08-07T14:55:09.823" v="16255" actId="20577"/>
          <ac:spMkLst>
            <pc:docMk/>
            <pc:sldMk cId="3673166255" sldId="274"/>
            <ac:spMk id="15" creationId="{6C2F0757-1EA3-42AB-A930-989DAD7ACDDC}"/>
          </ac:spMkLst>
        </pc:spChg>
        <pc:spChg chg="add mod">
          <ac:chgData name="Luke Dorrian" userId="c8754f70894bd621" providerId="LiveId" clId="{34F8D017-853F-4EC7-8A9E-A284489FFC0F}" dt="2020-08-07T14:56:31.969" v="16270" actId="1076"/>
          <ac:spMkLst>
            <pc:docMk/>
            <pc:sldMk cId="3673166255" sldId="274"/>
            <ac:spMk id="17" creationId="{AFE9973E-A98A-41D6-B9EF-1C94360B8FD4}"/>
          </ac:spMkLst>
        </pc:spChg>
        <pc:picChg chg="add mod">
          <ac:chgData name="Luke Dorrian" userId="c8754f70894bd621" providerId="LiveId" clId="{34F8D017-853F-4EC7-8A9E-A284489FFC0F}" dt="2020-08-07T14:55:47.668" v="16258" actId="14100"/>
          <ac:picMkLst>
            <pc:docMk/>
            <pc:sldMk cId="3673166255" sldId="274"/>
            <ac:picMk id="5" creationId="{98245610-D4A9-4D2A-8C73-4B31DB308C11}"/>
          </ac:picMkLst>
        </pc:picChg>
        <pc:cxnChg chg="add mod">
          <ac:chgData name="Luke Dorrian" userId="c8754f70894bd621" providerId="LiveId" clId="{34F8D017-853F-4EC7-8A9E-A284489FFC0F}" dt="2020-08-07T14:53:42.032" v="16249" actId="14100"/>
          <ac:cxnSpMkLst>
            <pc:docMk/>
            <pc:sldMk cId="3673166255" sldId="274"/>
            <ac:cxnSpMk id="6" creationId="{8A4568A0-477F-4AC5-A99A-748A82C1F0E6}"/>
          </ac:cxnSpMkLst>
        </pc:cxnChg>
        <pc:cxnChg chg="add mod">
          <ac:chgData name="Luke Dorrian" userId="c8754f70894bd621" providerId="LiveId" clId="{34F8D017-853F-4EC7-8A9E-A284489FFC0F}" dt="2020-08-07T14:55:51.919" v="16259" actId="1076"/>
          <ac:cxnSpMkLst>
            <pc:docMk/>
            <pc:sldMk cId="3673166255" sldId="274"/>
            <ac:cxnSpMk id="9" creationId="{575771A6-B7B9-47F6-BDE8-359E2ECEACF7}"/>
          </ac:cxnSpMkLst>
        </pc:cxnChg>
        <pc:cxnChg chg="add mod">
          <ac:chgData name="Luke Dorrian" userId="c8754f70894bd621" providerId="LiveId" clId="{34F8D017-853F-4EC7-8A9E-A284489FFC0F}" dt="2020-08-07T14:55:04.081" v="16253" actId="1076"/>
          <ac:cxnSpMkLst>
            <pc:docMk/>
            <pc:sldMk cId="3673166255" sldId="274"/>
            <ac:cxnSpMk id="14" creationId="{D966C337-716F-4499-B66B-459380425108}"/>
          </ac:cxnSpMkLst>
        </pc:cxnChg>
        <pc:cxnChg chg="add mod">
          <ac:chgData name="Luke Dorrian" userId="c8754f70894bd621" providerId="LiveId" clId="{34F8D017-853F-4EC7-8A9E-A284489FFC0F}" dt="2020-08-07T14:56:15.011" v="16263" actId="1076"/>
          <ac:cxnSpMkLst>
            <pc:docMk/>
            <pc:sldMk cId="3673166255" sldId="274"/>
            <ac:cxnSpMk id="16" creationId="{BAB463C1-491C-4261-A489-A0C20FC7FF9B}"/>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BB075-BCF8-4DB4-89DB-8DA025A938C0}" type="datetimeFigureOut">
              <a:rPr lang="en-US" smtClean="0"/>
              <a:t>8/9/2020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6F65-F870-41B7-B9DE-7A7F6F4FF30E}" type="slidenum">
              <a:rPr lang="en-US" smtClean="0"/>
              <a:t>‹#›</a:t>
            </a:fld>
            <a:endParaRPr lang="en-US"/>
          </a:p>
        </p:txBody>
      </p:sp>
    </p:spTree>
    <p:extLst>
      <p:ext uri="{BB962C8B-B14F-4D97-AF65-F5344CB8AC3E}">
        <p14:creationId xmlns:p14="http://schemas.microsoft.com/office/powerpoint/2010/main" val="29680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Introduction</a:t>
            </a:r>
          </a:p>
        </p:txBody>
      </p:sp>
      <p:sp>
        <p:nvSpPr>
          <p:cNvPr id="4" name="Slide Number Placeholder 3"/>
          <p:cNvSpPr>
            <a:spLocks noGrp="1"/>
          </p:cNvSpPr>
          <p:nvPr>
            <p:ph type="sldNum" sz="quarter" idx="5"/>
          </p:nvPr>
        </p:nvSpPr>
        <p:spPr/>
        <p:txBody>
          <a:bodyPr/>
          <a:lstStyle/>
          <a:p>
            <a:fld id="{0CD56F65-F870-41B7-B9DE-7A7F6F4FF30E}" type="slidenum">
              <a:rPr lang="en-US" smtClean="0"/>
              <a:t>1</a:t>
            </a:fld>
            <a:endParaRPr lang="en-US" dirty="0"/>
          </a:p>
        </p:txBody>
      </p:sp>
    </p:spTree>
    <p:extLst>
      <p:ext uri="{BB962C8B-B14F-4D97-AF65-F5344CB8AC3E}">
        <p14:creationId xmlns:p14="http://schemas.microsoft.com/office/powerpoint/2010/main" val="4230450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issue with bandpass filtering on static data, then go through the modes, then show with the really low acceleration we still have the signal but the velocity profile would be wrong</a:t>
            </a:r>
          </a:p>
        </p:txBody>
      </p:sp>
      <p:sp>
        <p:nvSpPr>
          <p:cNvPr id="4" name="Slide Number Placeholder 3"/>
          <p:cNvSpPr>
            <a:spLocks noGrp="1"/>
          </p:cNvSpPr>
          <p:nvPr>
            <p:ph type="sldNum" sz="quarter" idx="5"/>
          </p:nvPr>
        </p:nvSpPr>
        <p:spPr/>
        <p:txBody>
          <a:bodyPr/>
          <a:lstStyle/>
          <a:p>
            <a:fld id="{0CD56F65-F870-41B7-B9DE-7A7F6F4FF30E}" type="slidenum">
              <a:rPr lang="en-US" smtClean="0"/>
              <a:t>12</a:t>
            </a:fld>
            <a:endParaRPr lang="en-US"/>
          </a:p>
        </p:txBody>
      </p:sp>
    </p:spTree>
    <p:extLst>
      <p:ext uri="{BB962C8B-B14F-4D97-AF65-F5344CB8AC3E}">
        <p14:creationId xmlns:p14="http://schemas.microsoft.com/office/powerpoint/2010/main" val="87255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internal vibration of the earth, other factors, like power plants, cars driving nearby, electronics, 0.03 m/s is 3/1000 of a g</a:t>
            </a:r>
          </a:p>
        </p:txBody>
      </p:sp>
      <p:sp>
        <p:nvSpPr>
          <p:cNvPr id="4" name="Slide Number Placeholder 3"/>
          <p:cNvSpPr>
            <a:spLocks noGrp="1"/>
          </p:cNvSpPr>
          <p:nvPr>
            <p:ph type="sldNum" sz="quarter" idx="5"/>
          </p:nvPr>
        </p:nvSpPr>
        <p:spPr/>
        <p:txBody>
          <a:bodyPr/>
          <a:lstStyle/>
          <a:p>
            <a:fld id="{0CD56F65-F870-41B7-B9DE-7A7F6F4FF30E}" type="slidenum">
              <a:rPr lang="en-US" smtClean="0"/>
              <a:t>13</a:t>
            </a:fld>
            <a:endParaRPr lang="en-US"/>
          </a:p>
        </p:txBody>
      </p:sp>
    </p:spTree>
    <p:extLst>
      <p:ext uri="{BB962C8B-B14F-4D97-AF65-F5344CB8AC3E}">
        <p14:creationId xmlns:p14="http://schemas.microsoft.com/office/powerpoint/2010/main" val="348772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Wavelet processing, rotary table introduction? “PROOF OF CONCEPT” </a:t>
            </a:r>
          </a:p>
        </p:txBody>
      </p:sp>
      <p:sp>
        <p:nvSpPr>
          <p:cNvPr id="4" name="Slide Number Placeholder 3"/>
          <p:cNvSpPr>
            <a:spLocks noGrp="1"/>
          </p:cNvSpPr>
          <p:nvPr>
            <p:ph type="sldNum" sz="quarter" idx="5"/>
          </p:nvPr>
        </p:nvSpPr>
        <p:spPr/>
        <p:txBody>
          <a:bodyPr/>
          <a:lstStyle/>
          <a:p>
            <a:fld id="{0CD56F65-F870-41B7-B9DE-7A7F6F4FF30E}" type="slidenum">
              <a:rPr lang="en-US" smtClean="0"/>
              <a:t>14</a:t>
            </a:fld>
            <a:endParaRPr lang="en-US"/>
          </a:p>
        </p:txBody>
      </p:sp>
    </p:spTree>
    <p:extLst>
      <p:ext uri="{BB962C8B-B14F-4D97-AF65-F5344CB8AC3E}">
        <p14:creationId xmlns:p14="http://schemas.microsoft.com/office/powerpoint/2010/main" val="2349587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15</a:t>
            </a:fld>
            <a:endParaRPr lang="en-US"/>
          </a:p>
        </p:txBody>
      </p:sp>
    </p:spTree>
    <p:extLst>
      <p:ext uri="{BB962C8B-B14F-4D97-AF65-F5344CB8AC3E}">
        <p14:creationId xmlns:p14="http://schemas.microsoft.com/office/powerpoint/2010/main" val="178660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Cite </a:t>
            </a:r>
            <a:r>
              <a:rPr lang="en-US" dirty="0" err="1"/>
              <a:t>mbari</a:t>
            </a:r>
            <a:r>
              <a:rPr lang="en-US" dirty="0"/>
              <a:t> webpage</a:t>
            </a:r>
          </a:p>
        </p:txBody>
      </p:sp>
      <p:sp>
        <p:nvSpPr>
          <p:cNvPr id="4" name="Slide Number Placeholder 3"/>
          <p:cNvSpPr>
            <a:spLocks noGrp="1"/>
          </p:cNvSpPr>
          <p:nvPr>
            <p:ph type="sldNum" sz="quarter" idx="5"/>
          </p:nvPr>
        </p:nvSpPr>
        <p:spPr/>
        <p:txBody>
          <a:bodyPr/>
          <a:lstStyle/>
          <a:p>
            <a:fld id="{0CD56F65-F870-41B7-B9DE-7A7F6F4FF30E}" type="slidenum">
              <a:rPr lang="en-US" smtClean="0"/>
              <a:t>16</a:t>
            </a:fld>
            <a:endParaRPr lang="en-US"/>
          </a:p>
        </p:txBody>
      </p:sp>
    </p:spTree>
    <p:extLst>
      <p:ext uri="{BB962C8B-B14F-4D97-AF65-F5344CB8AC3E}">
        <p14:creationId xmlns:p14="http://schemas.microsoft.com/office/powerpoint/2010/main" val="101384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coastal seas basically are the entire ocean’s marine production. In order to understand the health of local fisheries and the ocean as a whole, we must set up continuous observation systems there. Mention some of the properties we need to measure at the coast</a:t>
            </a:r>
          </a:p>
        </p:txBody>
      </p:sp>
      <p:sp>
        <p:nvSpPr>
          <p:cNvPr id="4" name="Slide Number Placeholder 3"/>
          <p:cNvSpPr>
            <a:spLocks noGrp="1"/>
          </p:cNvSpPr>
          <p:nvPr>
            <p:ph type="sldNum" sz="quarter" idx="5"/>
          </p:nvPr>
        </p:nvSpPr>
        <p:spPr/>
        <p:txBody>
          <a:bodyPr/>
          <a:lstStyle/>
          <a:p>
            <a:fld id="{0CD56F65-F870-41B7-B9DE-7A7F6F4FF30E}" type="slidenum">
              <a:rPr lang="en-US" smtClean="0"/>
              <a:t>2</a:t>
            </a:fld>
            <a:endParaRPr lang="en-US" dirty="0"/>
          </a:p>
        </p:txBody>
      </p:sp>
    </p:spTree>
    <p:extLst>
      <p:ext uri="{BB962C8B-B14F-4D97-AF65-F5344CB8AC3E}">
        <p14:creationId xmlns:p14="http://schemas.microsoft.com/office/powerpoint/2010/main" val="2305183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Unlike the current floats maintained by the Argo program, we care where CPFs go. We need the CPFs to stay within the coast or an assigned region to collect continuous data there. Add CPF Mission Cycle.</a:t>
            </a:r>
          </a:p>
        </p:txBody>
      </p:sp>
      <p:sp>
        <p:nvSpPr>
          <p:cNvPr id="4" name="Slide Number Placeholder 3"/>
          <p:cNvSpPr>
            <a:spLocks noGrp="1"/>
          </p:cNvSpPr>
          <p:nvPr>
            <p:ph type="sldNum" sz="quarter" idx="5"/>
          </p:nvPr>
        </p:nvSpPr>
        <p:spPr/>
        <p:txBody>
          <a:bodyPr/>
          <a:lstStyle/>
          <a:p>
            <a:fld id="{0CD56F65-F870-41B7-B9DE-7A7F6F4FF30E}" type="slidenum">
              <a:rPr lang="en-US" smtClean="0"/>
              <a:t>3</a:t>
            </a:fld>
            <a:endParaRPr lang="en-US" dirty="0"/>
          </a:p>
        </p:txBody>
      </p:sp>
    </p:spTree>
    <p:extLst>
      <p:ext uri="{BB962C8B-B14F-4D97-AF65-F5344CB8AC3E}">
        <p14:creationId xmlns:p14="http://schemas.microsoft.com/office/powerpoint/2010/main" val="1247236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4</a:t>
            </a:fld>
            <a:endParaRPr lang="en-US" dirty="0"/>
          </a:p>
        </p:txBody>
      </p:sp>
    </p:spTree>
    <p:extLst>
      <p:ext uri="{BB962C8B-B14F-4D97-AF65-F5344CB8AC3E}">
        <p14:creationId xmlns:p14="http://schemas.microsoft.com/office/powerpoint/2010/main" val="73917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5</a:t>
            </a:fld>
            <a:endParaRPr lang="en-US" dirty="0"/>
          </a:p>
        </p:txBody>
      </p:sp>
    </p:spTree>
    <p:extLst>
      <p:ext uri="{BB962C8B-B14F-4D97-AF65-F5344CB8AC3E}">
        <p14:creationId xmlns:p14="http://schemas.microsoft.com/office/powerpoint/2010/main" val="147353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lower limit of detection for the VN-100 IMU? Based on this data, we can decide whether or not it is worth investing in a more precise IMU that will properly measure the type of accelerations we would see in the coastal regions. According to some data accelerations seen would range +- 0.005</a:t>
            </a:r>
          </a:p>
          <a:p>
            <a:endParaRPr lang="en-US" dirty="0"/>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6</a:t>
            </a:fld>
            <a:endParaRPr lang="en-US"/>
          </a:p>
        </p:txBody>
      </p:sp>
    </p:spTree>
    <p:extLst>
      <p:ext uri="{BB962C8B-B14F-4D97-AF65-F5344CB8AC3E}">
        <p14:creationId xmlns:p14="http://schemas.microsoft.com/office/powerpoint/2010/main" val="3070341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Elaborate on lower limit of detection</a:t>
            </a:r>
          </a:p>
        </p:txBody>
      </p:sp>
      <p:sp>
        <p:nvSpPr>
          <p:cNvPr id="4" name="Slide Number Placeholder 3"/>
          <p:cNvSpPr>
            <a:spLocks noGrp="1"/>
          </p:cNvSpPr>
          <p:nvPr>
            <p:ph type="sldNum" sz="quarter" idx="5"/>
          </p:nvPr>
        </p:nvSpPr>
        <p:spPr/>
        <p:txBody>
          <a:bodyPr/>
          <a:lstStyle/>
          <a:p>
            <a:fld id="{0CD56F65-F870-41B7-B9DE-7A7F6F4FF30E}" type="slidenum">
              <a:rPr lang="en-US" smtClean="0"/>
              <a:t>7</a:t>
            </a:fld>
            <a:endParaRPr lang="en-US"/>
          </a:p>
        </p:txBody>
      </p:sp>
    </p:spTree>
    <p:extLst>
      <p:ext uri="{BB962C8B-B14F-4D97-AF65-F5344CB8AC3E}">
        <p14:creationId xmlns:p14="http://schemas.microsoft.com/office/powerpoint/2010/main" val="419161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ROSEMARY, insert short video of it going around?</a:t>
            </a:r>
          </a:p>
        </p:txBody>
      </p:sp>
      <p:sp>
        <p:nvSpPr>
          <p:cNvPr id="4" name="Slide Number Placeholder 3"/>
          <p:cNvSpPr>
            <a:spLocks noGrp="1"/>
          </p:cNvSpPr>
          <p:nvPr>
            <p:ph type="sldNum" sz="quarter" idx="5"/>
          </p:nvPr>
        </p:nvSpPr>
        <p:spPr/>
        <p:txBody>
          <a:bodyPr/>
          <a:lstStyle/>
          <a:p>
            <a:fld id="{0CD56F65-F870-41B7-B9DE-7A7F6F4FF30E}" type="slidenum">
              <a:rPr lang="en-US" smtClean="0"/>
              <a:t>9</a:t>
            </a:fld>
            <a:endParaRPr lang="en-US" dirty="0"/>
          </a:p>
        </p:txBody>
      </p:sp>
    </p:spTree>
    <p:extLst>
      <p:ext uri="{BB962C8B-B14F-4D97-AF65-F5344CB8AC3E}">
        <p14:creationId xmlns:p14="http://schemas.microsoft.com/office/powerpoint/2010/main" val="2875407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NED explanation, looking for the sinusoidal signal, PICTURE WITH </a:t>
            </a:r>
            <a:r>
              <a:rPr lang="en-US" dirty="0" err="1"/>
              <a:t>VECTORSThe</a:t>
            </a:r>
            <a:r>
              <a:rPr lang="en-US" dirty="0"/>
              <a:t> amplitude of the acceleration data ideally would match the centripetal acceleration magnitude</a:t>
            </a:r>
          </a:p>
          <a:p>
            <a:r>
              <a:rPr lang="en-US" dirty="0"/>
              <a:t>The amplitude of the velocity mag, maybe skip, just mention sinusoidal wave in results</a:t>
            </a:r>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10</a:t>
            </a:fld>
            <a:endParaRPr lang="en-US"/>
          </a:p>
        </p:txBody>
      </p:sp>
    </p:spTree>
    <p:extLst>
      <p:ext uri="{BB962C8B-B14F-4D97-AF65-F5344CB8AC3E}">
        <p14:creationId xmlns:p14="http://schemas.microsoft.com/office/powerpoint/2010/main" val="37327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AC95B-560C-42F8-B438-914E946B01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541FA0-BC70-4B30-BB76-F62173FACB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7287DC-7D17-4D7B-95D7-C26EFFDC0B9B}"/>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3A071930-77B0-45C1-BDB2-3FD02773A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1901F-EB45-46B4-BBBB-006474B68C0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876186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36F3-3DB5-42F9-AADA-AEF59C18C6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7206B7-7A79-4915-B48E-F6DDFC615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D0BE4-1793-4335-A8AF-EEA2FDACB97E}"/>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9B83E20B-06FF-4185-85DF-D6655785C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12DD93-CE02-4F93-93E3-EC981F679DB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7302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E2E92A-2F7F-445F-AFA3-B9B5776018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61725E-5B09-4819-979F-76E4854EB7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BBF3F-2718-4DD2-9077-9C6D5F429775}"/>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38A52E82-5EA4-4DC8-A594-CE28A97A9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C5BCA-CD15-42FE-87A5-2742E609A141}"/>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10561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F61C-0102-4802-B446-740CDB4D1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1DB522-E574-4721-A525-F015420682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A8D6DC-CA62-432A-A68F-395E26334F26}"/>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11F8DE4C-A570-4809-98E3-28799C24D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5E8FC-40A3-4CB0-9A7B-681A35655619}"/>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860600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DFCC2-261B-400E-916C-BD04DB7380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34FABD-80A6-4F7E-AB03-B7B108DAF7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13632C-4358-4E92-901B-15BDF4E0845E}"/>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CCB99B82-6E57-41EF-A251-DAD5AA0580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437B1-F356-4E6B-AE4B-85AFEE5966C4}"/>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09726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EA52-E733-44FD-99FC-13C805A48A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DB358B-3D38-4452-807C-FF76E3DC0D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69109B-5D32-4E6B-8D56-BB82287951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66C60-50BB-4C8E-8CBA-CCCE0AEB9FE9}"/>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6" name="Footer Placeholder 5">
            <a:extLst>
              <a:ext uri="{FF2B5EF4-FFF2-40B4-BE49-F238E27FC236}">
                <a16:creationId xmlns:a16="http://schemas.microsoft.com/office/drawing/2014/main" id="{FAA2233B-B6EE-467F-A526-CF72BE13F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DD13D-91D5-40BD-BC4F-1E42C9BC6E27}"/>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75559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EE67-414A-4C23-A706-CBA8078CA5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7F908F-B27A-4848-B0D7-2EDA7905C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485243-13D3-446B-AED7-E82F6F4F3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443025-28BA-4895-8921-903BA16667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3F627-3E9A-4B7A-B87D-A4D2274822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455727-A007-4B66-8ADA-E71B1113C57C}"/>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8" name="Footer Placeholder 7">
            <a:extLst>
              <a:ext uri="{FF2B5EF4-FFF2-40B4-BE49-F238E27FC236}">
                <a16:creationId xmlns:a16="http://schemas.microsoft.com/office/drawing/2014/main" id="{B5D4A0E9-9E78-4079-9B13-2ABA22E00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4A244C-228C-41E6-B93C-6540AB42B72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85276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D220-745D-4FD9-948F-A706E4347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50F48A-5870-44B7-89D2-766D58115F5F}"/>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4" name="Footer Placeholder 3">
            <a:extLst>
              <a:ext uri="{FF2B5EF4-FFF2-40B4-BE49-F238E27FC236}">
                <a16:creationId xmlns:a16="http://schemas.microsoft.com/office/drawing/2014/main" id="{D79BAD35-1645-4A42-A196-74D6D0DD84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D36239-DE66-484A-9A4B-A69C0019E0D0}"/>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41467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B044BA-FC8A-4251-885F-E4FFF526C53E}"/>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3" name="Footer Placeholder 2">
            <a:extLst>
              <a:ext uri="{FF2B5EF4-FFF2-40B4-BE49-F238E27FC236}">
                <a16:creationId xmlns:a16="http://schemas.microsoft.com/office/drawing/2014/main" id="{F6D4351A-58B5-4CD2-8324-3C391D5B2A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E94B2-BE6B-4B0D-ABA9-EA001ACE6C7A}"/>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39488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B3274-6FCD-4A29-B8C7-63B8D95A43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DD5DEA-F9E5-4773-ACD3-D67382B50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817410-8695-4C0F-B7E3-F30DBB9BA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BB747-AF3B-4927-9456-C60F2711D631}"/>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6" name="Footer Placeholder 5">
            <a:extLst>
              <a:ext uri="{FF2B5EF4-FFF2-40B4-BE49-F238E27FC236}">
                <a16:creationId xmlns:a16="http://schemas.microsoft.com/office/drawing/2014/main" id="{BB22B232-3B10-48D0-A6AE-9AEBAE4969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AB66A-A86E-407D-B286-C4C60377CCE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27951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FC7F-B2B7-4A7B-BC36-B612164206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9273E-AC52-486F-92B0-31691AAEB4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8F9627-18FC-4895-B75C-D9F3F675E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D6CD5E-7CF8-4782-94B4-3D1404B0F84A}"/>
              </a:ext>
            </a:extLst>
          </p:cNvPr>
          <p:cNvSpPr>
            <a:spLocks noGrp="1"/>
          </p:cNvSpPr>
          <p:nvPr>
            <p:ph type="dt" sz="half" idx="10"/>
          </p:nvPr>
        </p:nvSpPr>
        <p:spPr/>
        <p:txBody>
          <a:bodyPr/>
          <a:lstStyle/>
          <a:p>
            <a:fld id="{31359329-31D0-4B19-8293-41A24A47A910}" type="datetimeFigureOut">
              <a:rPr lang="en-US" smtClean="0"/>
              <a:t>8/9/2020</a:t>
            </a:fld>
            <a:endParaRPr lang="en-US"/>
          </a:p>
        </p:txBody>
      </p:sp>
      <p:sp>
        <p:nvSpPr>
          <p:cNvPr id="6" name="Footer Placeholder 5">
            <a:extLst>
              <a:ext uri="{FF2B5EF4-FFF2-40B4-BE49-F238E27FC236}">
                <a16:creationId xmlns:a16="http://schemas.microsoft.com/office/drawing/2014/main" id="{C32A2F0B-8B26-4339-A25A-C1A569468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D6C714-BE57-4728-9A57-FC61A0D5F9B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87913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5A2F9-BE93-41C6-9321-64D6B776D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E92B03-F53E-4E5F-B857-617FB036B1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1DB5FC-F8A6-4C75-A59E-B2B9C1623E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59329-31D0-4B19-8293-41A24A47A910}" type="datetimeFigureOut">
              <a:rPr lang="en-US" smtClean="0"/>
              <a:t>8/9/2020</a:t>
            </a:fld>
            <a:endParaRPr lang="en-US"/>
          </a:p>
        </p:txBody>
      </p:sp>
      <p:sp>
        <p:nvSpPr>
          <p:cNvPr id="5" name="Footer Placeholder 4">
            <a:extLst>
              <a:ext uri="{FF2B5EF4-FFF2-40B4-BE49-F238E27FC236}">
                <a16:creationId xmlns:a16="http://schemas.microsoft.com/office/drawing/2014/main" id="{1A1E2D19-6CB5-4165-B6EE-3395D77FF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141FBF-D8F9-4747-BEB6-FC1A7CB1C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61C6F-F610-4477-847C-C0E8E6364A34}" type="slidenum">
              <a:rPr lang="en-US" smtClean="0"/>
              <a:t>‹#›</a:t>
            </a:fld>
            <a:endParaRPr lang="en-US"/>
          </a:p>
        </p:txBody>
      </p:sp>
    </p:spTree>
    <p:extLst>
      <p:ext uri="{BB962C8B-B14F-4D97-AF65-F5344CB8AC3E}">
        <p14:creationId xmlns:p14="http://schemas.microsoft.com/office/powerpoint/2010/main" val="189995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hyperlink" Target="http://pdf.wri.org/page_coastal.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www.chrobotics.com/library/accel-position-velocity" TargetMode="External"/><Relationship Id="rId4" Type="http://schemas.openxmlformats.org/officeDocument/2006/relationships/hyperlink" Target="https://www.vectornav.com/docs/default-source/documentation/vn-100-documentation/vn-100-user-manual-(um001).pdf?sfvrsn=b49fe6b9_32"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873CEEF-4753-46F2-8690-5564A118263F}"/>
              </a:ext>
            </a:extLst>
          </p:cNvPr>
          <p:cNvSpPr>
            <a:spLocks noGrp="1"/>
          </p:cNvSpPr>
          <p:nvPr>
            <p:ph type="subTitle" idx="1"/>
          </p:nvPr>
        </p:nvSpPr>
        <p:spPr>
          <a:xfrm>
            <a:off x="1518338" y="1647261"/>
            <a:ext cx="9144000" cy="588222"/>
          </a:xfrm>
        </p:spPr>
        <p:txBody>
          <a:bodyPr>
            <a:normAutofit/>
          </a:bodyPr>
          <a:lstStyle/>
          <a:p>
            <a:r>
              <a:rPr lang="en-US" sz="3600" dirty="0">
                <a:solidFill>
                  <a:srgbClr val="1F345E"/>
                </a:solidFill>
              </a:rPr>
              <a:t>Luke Dorrian</a:t>
            </a:r>
          </a:p>
        </p:txBody>
      </p:sp>
      <p:sp>
        <p:nvSpPr>
          <p:cNvPr id="4" name="AutoShape 2">
            <a:extLst>
              <a:ext uri="{FF2B5EF4-FFF2-40B4-BE49-F238E27FC236}">
                <a16:creationId xmlns:a16="http://schemas.microsoft.com/office/drawing/2014/main" id="{0AACCD08-F2BE-4DCB-BB7E-6B1BC4BA5E89}"/>
              </a:ext>
            </a:extLst>
          </p:cNvPr>
          <p:cNvSpPr>
            <a:spLocks noGrp="1" noChangeAspect="1" noChangeArrowheads="1"/>
          </p:cNvSpPr>
          <p:nvPr>
            <p:ph type="ctrTitle"/>
          </p:nvPr>
        </p:nvSpPr>
        <p:spPr bwMode="auto">
          <a:xfrm>
            <a:off x="-221940" y="283540"/>
            <a:ext cx="12774966" cy="14914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en-US" sz="4800" b="0" i="0" dirty="0">
                <a:solidFill>
                  <a:srgbClr val="1F345E"/>
                </a:solidFill>
                <a:effectLst/>
                <a:latin typeface="Slack-Lato"/>
              </a:rPr>
              <a:t>Evaluating the VN-100 IMU/AHRS as an Inertial Current Meter in Coastal Profiling Floats</a:t>
            </a:r>
            <a:endParaRPr lang="en-US" sz="4800" dirty="0">
              <a:solidFill>
                <a:srgbClr val="1F345E"/>
              </a:solidFill>
            </a:endParaRPr>
          </a:p>
        </p:txBody>
      </p:sp>
      <p:pic>
        <p:nvPicPr>
          <p:cNvPr id="7" name="Picture 6">
            <a:extLst>
              <a:ext uri="{FF2B5EF4-FFF2-40B4-BE49-F238E27FC236}">
                <a16:creationId xmlns:a16="http://schemas.microsoft.com/office/drawing/2014/main" id="{7A88BA63-62B9-4D52-914F-4052B6AE4A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125" y="5773515"/>
            <a:ext cx="5243750" cy="946120"/>
          </a:xfrm>
          <a:prstGeom prst="rect">
            <a:avLst/>
          </a:prstGeom>
        </p:spPr>
      </p:pic>
      <p:pic>
        <p:nvPicPr>
          <p:cNvPr id="16" name="Picture 15">
            <a:extLst>
              <a:ext uri="{FF2B5EF4-FFF2-40B4-BE49-F238E27FC236}">
                <a16:creationId xmlns:a16="http://schemas.microsoft.com/office/drawing/2014/main" id="{40A71F98-8BD9-4C1B-8DC0-6404302E6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136" y="2304744"/>
            <a:ext cx="3952045" cy="3136006"/>
          </a:xfrm>
          <a:prstGeom prst="rect">
            <a:avLst/>
          </a:prstGeom>
          <a:ln w="127000" cap="sq">
            <a:solidFill>
              <a:srgbClr val="1F345E"/>
            </a:solidFill>
            <a:miter lim="800000"/>
          </a:ln>
          <a:effectLst/>
        </p:spPr>
      </p:pic>
      <p:pic>
        <p:nvPicPr>
          <p:cNvPr id="24" name="Picture 23">
            <a:extLst>
              <a:ext uri="{FF2B5EF4-FFF2-40B4-BE49-F238E27FC236}">
                <a16:creationId xmlns:a16="http://schemas.microsoft.com/office/drawing/2014/main" id="{9F9A687B-182C-43DB-8D18-710D17E0F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821" y="2304743"/>
            <a:ext cx="3952043" cy="3136007"/>
          </a:xfrm>
          <a:prstGeom prst="rect">
            <a:avLst/>
          </a:prstGeom>
          <a:ln w="127000" cap="sq">
            <a:solidFill>
              <a:srgbClr val="1F345E"/>
            </a:solidFill>
            <a:miter lim="800000"/>
          </a:ln>
          <a:effectLst/>
        </p:spPr>
      </p:pic>
      <p:pic>
        <p:nvPicPr>
          <p:cNvPr id="5" name="Picture 4">
            <a:extLst>
              <a:ext uri="{FF2B5EF4-FFF2-40B4-BE49-F238E27FC236}">
                <a16:creationId xmlns:a16="http://schemas.microsoft.com/office/drawing/2014/main" id="{39490E33-8E7C-45C4-B181-6FE70A1F6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4261" y="2304740"/>
            <a:ext cx="3252155" cy="3136007"/>
          </a:xfrm>
          <a:prstGeom prst="rect">
            <a:avLst/>
          </a:prstGeom>
          <a:ln w="127000" cap="sq">
            <a:solidFill>
              <a:srgbClr val="1F345E"/>
            </a:solidFill>
            <a:miter lim="800000"/>
          </a:ln>
          <a:effectLst/>
        </p:spPr>
      </p:pic>
    </p:spTree>
    <p:extLst>
      <p:ext uri="{BB962C8B-B14F-4D97-AF65-F5344CB8AC3E}">
        <p14:creationId xmlns:p14="http://schemas.microsoft.com/office/powerpoint/2010/main" val="167573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D2DA-8B18-4DDA-8908-3B048A99C39D}"/>
              </a:ext>
            </a:extLst>
          </p:cNvPr>
          <p:cNvSpPr>
            <a:spLocks noGrp="1"/>
          </p:cNvSpPr>
          <p:nvPr>
            <p:ph type="title"/>
          </p:nvPr>
        </p:nvSpPr>
        <p:spPr>
          <a:xfrm>
            <a:off x="183698" y="-223968"/>
            <a:ext cx="10515600" cy="1325563"/>
          </a:xfrm>
        </p:spPr>
        <p:txBody>
          <a:bodyPr/>
          <a:lstStyle/>
          <a:p>
            <a:r>
              <a:rPr lang="en-US" dirty="0">
                <a:solidFill>
                  <a:srgbClr val="1F345E"/>
                </a:solidFill>
              </a:rPr>
              <a:t>Interpreting the data</a:t>
            </a:r>
          </a:p>
        </p:txBody>
      </p:sp>
      <p:sp>
        <p:nvSpPr>
          <p:cNvPr id="3" name="Content Placeholder 2">
            <a:extLst>
              <a:ext uri="{FF2B5EF4-FFF2-40B4-BE49-F238E27FC236}">
                <a16:creationId xmlns:a16="http://schemas.microsoft.com/office/drawing/2014/main" id="{DE38E708-41F8-47E5-8945-F5BB54EC73C6}"/>
              </a:ext>
            </a:extLst>
          </p:cNvPr>
          <p:cNvSpPr>
            <a:spLocks noGrp="1"/>
          </p:cNvSpPr>
          <p:nvPr>
            <p:ph idx="1"/>
          </p:nvPr>
        </p:nvSpPr>
        <p:spPr>
          <a:xfrm>
            <a:off x="183698" y="853938"/>
            <a:ext cx="5694588" cy="5359529"/>
          </a:xfrm>
        </p:spPr>
        <p:txBody>
          <a:bodyPr>
            <a:normAutofit/>
          </a:bodyPr>
          <a:lstStyle/>
          <a:p>
            <a:r>
              <a:rPr lang="en-US" dirty="0">
                <a:solidFill>
                  <a:srgbClr val="1F345E"/>
                </a:solidFill>
              </a:rPr>
              <a:t>The VN-100 uses the Earth’s magnetic field to measure acceleration in a true North-East-Down reference frame while also accounting for gravity</a:t>
            </a:r>
          </a:p>
          <a:p>
            <a:r>
              <a:rPr lang="en-US" dirty="0">
                <a:solidFill>
                  <a:srgbClr val="1F345E"/>
                </a:solidFill>
              </a:rPr>
              <a:t>Going in a circle, the North and East acceleration components will alter sinusoidally </a:t>
            </a:r>
          </a:p>
          <a:p>
            <a:r>
              <a:rPr lang="en-US" dirty="0">
                <a:solidFill>
                  <a:srgbClr val="1F345E"/>
                </a:solidFill>
              </a:rPr>
              <a:t>The magnitude and period of the calculated velocity vector should match the measured speed of the crawler</a:t>
            </a:r>
          </a:p>
        </p:txBody>
      </p:sp>
      <p:pic>
        <p:nvPicPr>
          <p:cNvPr id="5" name="Picture 4">
            <a:extLst>
              <a:ext uri="{FF2B5EF4-FFF2-40B4-BE49-F238E27FC236}">
                <a16:creationId xmlns:a16="http://schemas.microsoft.com/office/drawing/2014/main" id="{B0CB0579-C899-4080-92B1-B5B8E4A46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6" y="5965809"/>
            <a:ext cx="861135" cy="655377"/>
          </a:xfrm>
          <a:prstGeom prst="rect">
            <a:avLst/>
          </a:prstGeom>
        </p:spPr>
      </p:pic>
      <p:pic>
        <p:nvPicPr>
          <p:cNvPr id="9" name="Picture 8">
            <a:extLst>
              <a:ext uri="{FF2B5EF4-FFF2-40B4-BE49-F238E27FC236}">
                <a16:creationId xmlns:a16="http://schemas.microsoft.com/office/drawing/2014/main" id="{5399C9CF-15D2-4C14-88EA-8CE85100D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6668" y="3429000"/>
            <a:ext cx="6585332" cy="3396727"/>
          </a:xfrm>
          <a:prstGeom prst="rect">
            <a:avLst/>
          </a:prstGeom>
        </p:spPr>
      </p:pic>
      <p:pic>
        <p:nvPicPr>
          <p:cNvPr id="6" name="Picture 5">
            <a:extLst>
              <a:ext uri="{FF2B5EF4-FFF2-40B4-BE49-F238E27FC236}">
                <a16:creationId xmlns:a16="http://schemas.microsoft.com/office/drawing/2014/main" id="{AB914037-9EFE-4442-ACD9-E280E769E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6707" y="10455"/>
            <a:ext cx="6575293" cy="3418546"/>
          </a:xfrm>
          <a:prstGeom prst="rect">
            <a:avLst/>
          </a:prstGeom>
        </p:spPr>
      </p:pic>
    </p:spTree>
    <p:extLst>
      <p:ext uri="{BB962C8B-B14F-4D97-AF65-F5344CB8AC3E}">
        <p14:creationId xmlns:p14="http://schemas.microsoft.com/office/powerpoint/2010/main" val="375198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245610-D4A9-4D2A-8C73-4B31DB30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984"/>
            <a:ext cx="12624318" cy="6926521"/>
          </a:xfrm>
          <a:prstGeom prst="rect">
            <a:avLst/>
          </a:prstGeom>
        </p:spPr>
      </p:pic>
      <p:sp>
        <p:nvSpPr>
          <p:cNvPr id="2" name="Title 1">
            <a:extLst>
              <a:ext uri="{FF2B5EF4-FFF2-40B4-BE49-F238E27FC236}">
                <a16:creationId xmlns:a16="http://schemas.microsoft.com/office/drawing/2014/main" id="{89F705D1-DA35-4C4C-90F3-5E75129C729C}"/>
              </a:ext>
            </a:extLst>
          </p:cNvPr>
          <p:cNvSpPr>
            <a:spLocks noGrp="1"/>
          </p:cNvSpPr>
          <p:nvPr>
            <p:ph type="title"/>
          </p:nvPr>
        </p:nvSpPr>
        <p:spPr>
          <a:xfrm>
            <a:off x="520959" y="-241364"/>
            <a:ext cx="10515600" cy="1325563"/>
          </a:xfrm>
        </p:spPr>
        <p:txBody>
          <a:bodyPr/>
          <a:lstStyle/>
          <a:p>
            <a:r>
              <a:rPr lang="en-US" dirty="0">
                <a:solidFill>
                  <a:srgbClr val="1F345E"/>
                </a:solidFill>
              </a:rPr>
              <a:t>Results</a:t>
            </a:r>
          </a:p>
        </p:txBody>
      </p:sp>
      <p:cxnSp>
        <p:nvCxnSpPr>
          <p:cNvPr id="6" name="Straight Arrow Connector 5">
            <a:extLst>
              <a:ext uri="{FF2B5EF4-FFF2-40B4-BE49-F238E27FC236}">
                <a16:creationId xmlns:a16="http://schemas.microsoft.com/office/drawing/2014/main" id="{8A4568A0-477F-4AC5-A99A-748A82C1F0E6}"/>
              </a:ext>
            </a:extLst>
          </p:cNvPr>
          <p:cNvCxnSpPr>
            <a:cxnSpLocks/>
          </p:cNvCxnSpPr>
          <p:nvPr/>
        </p:nvCxnSpPr>
        <p:spPr>
          <a:xfrm flipV="1">
            <a:off x="2752531" y="3593984"/>
            <a:ext cx="401216" cy="772744"/>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A1540B6A-2278-43B1-9536-430AE927D6EA}"/>
              </a:ext>
            </a:extLst>
          </p:cNvPr>
          <p:cNvSpPr txBox="1"/>
          <p:nvPr/>
        </p:nvSpPr>
        <p:spPr>
          <a:xfrm>
            <a:off x="2108720" y="4301413"/>
            <a:ext cx="2531706" cy="369332"/>
          </a:xfrm>
          <a:prstGeom prst="rect">
            <a:avLst/>
          </a:prstGeom>
          <a:noFill/>
        </p:spPr>
        <p:txBody>
          <a:bodyPr wrap="square" rtlCol="0">
            <a:spAutoFit/>
          </a:bodyPr>
          <a:lstStyle/>
          <a:p>
            <a:r>
              <a:rPr lang="en-US" dirty="0">
                <a:solidFill>
                  <a:srgbClr val="1F345E"/>
                </a:solidFill>
              </a:rPr>
              <a:t>Static Data</a:t>
            </a:r>
          </a:p>
        </p:txBody>
      </p:sp>
      <p:cxnSp>
        <p:nvCxnSpPr>
          <p:cNvPr id="9" name="Straight Arrow Connector 8">
            <a:extLst>
              <a:ext uri="{FF2B5EF4-FFF2-40B4-BE49-F238E27FC236}">
                <a16:creationId xmlns:a16="http://schemas.microsoft.com/office/drawing/2014/main" id="{575771A6-B7B9-47F6-BDE8-359E2ECEACF7}"/>
              </a:ext>
            </a:extLst>
          </p:cNvPr>
          <p:cNvCxnSpPr>
            <a:cxnSpLocks/>
          </p:cNvCxnSpPr>
          <p:nvPr/>
        </p:nvCxnSpPr>
        <p:spPr>
          <a:xfrm flipH="1">
            <a:off x="7676761" y="616210"/>
            <a:ext cx="531845" cy="595719"/>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87DD194-04D1-4444-BF44-5277BBDA626F}"/>
                  </a:ext>
                </a:extLst>
              </p:cNvPr>
              <p:cNvSpPr txBox="1"/>
              <p:nvPr/>
            </p:nvSpPr>
            <p:spPr>
              <a:xfrm>
                <a:off x="7827752" y="317479"/>
                <a:ext cx="2883159" cy="375552"/>
              </a:xfrm>
              <a:prstGeom prst="rect">
                <a:avLst/>
              </a:prstGeom>
              <a:noFill/>
            </p:spPr>
            <p:txBody>
              <a:bodyPr wrap="square" rtlCol="0">
                <a:spAutoFit/>
              </a:bodyPr>
              <a:lstStyle/>
              <a:p>
                <a:r>
                  <a:rPr lang="en-US" dirty="0">
                    <a:solidFill>
                      <a:srgbClr val="1F345E"/>
                    </a:solidFill>
                  </a:rPr>
                  <a:t>A = 1.63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0" name="TextBox 9">
                <a:extLst>
                  <a:ext uri="{FF2B5EF4-FFF2-40B4-BE49-F238E27FC236}">
                    <a16:creationId xmlns:a16="http://schemas.microsoft.com/office/drawing/2014/main" id="{587DD194-04D1-4444-BF44-5277BBDA626F}"/>
                  </a:ext>
                </a:extLst>
              </p:cNvPr>
              <p:cNvSpPr txBox="1">
                <a:spLocks noRot="1" noChangeAspect="1" noMove="1" noResize="1" noEditPoints="1" noAdjustHandles="1" noChangeArrowheads="1" noChangeShapeType="1" noTextEdit="1"/>
              </p:cNvSpPr>
              <p:nvPr/>
            </p:nvSpPr>
            <p:spPr>
              <a:xfrm>
                <a:off x="7827752" y="317479"/>
                <a:ext cx="2883159" cy="375552"/>
              </a:xfrm>
              <a:prstGeom prst="rect">
                <a:avLst/>
              </a:prstGeom>
              <a:blipFill>
                <a:blip r:embed="rId3"/>
                <a:stretch>
                  <a:fillRect l="-1691" t="-6452" b="-24194"/>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D966C337-716F-4499-B66B-459380425108}"/>
              </a:ext>
            </a:extLst>
          </p:cNvPr>
          <p:cNvCxnSpPr>
            <a:cxnSpLocks/>
          </p:cNvCxnSpPr>
          <p:nvPr/>
        </p:nvCxnSpPr>
        <p:spPr>
          <a:xfrm flipH="1">
            <a:off x="8006737" y="2562664"/>
            <a:ext cx="288177" cy="33452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C2F0757-1EA3-42AB-A930-989DAD7ACDDC}"/>
                  </a:ext>
                </a:extLst>
              </p:cNvPr>
              <p:cNvSpPr txBox="1"/>
              <p:nvPr/>
            </p:nvSpPr>
            <p:spPr>
              <a:xfrm>
                <a:off x="7676761" y="2272395"/>
                <a:ext cx="3185142" cy="369332"/>
              </a:xfrm>
              <a:prstGeom prst="rect">
                <a:avLst/>
              </a:prstGeom>
              <a:noFill/>
            </p:spPr>
            <p:txBody>
              <a:bodyPr wrap="square">
                <a:spAutoFit/>
              </a:bodyPr>
              <a:lstStyle/>
              <a:p>
                <a:r>
                  <a:rPr lang="en-US" dirty="0">
                    <a:solidFill>
                      <a:srgbClr val="1F345E"/>
                    </a:solidFill>
                  </a:rPr>
                  <a:t>A = 0.4158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5" name="TextBox 14">
                <a:extLst>
                  <a:ext uri="{FF2B5EF4-FFF2-40B4-BE49-F238E27FC236}">
                    <a16:creationId xmlns:a16="http://schemas.microsoft.com/office/drawing/2014/main" id="{6C2F0757-1EA3-42AB-A930-989DAD7ACDDC}"/>
                  </a:ext>
                </a:extLst>
              </p:cNvPr>
              <p:cNvSpPr txBox="1">
                <a:spLocks noRot="1" noChangeAspect="1" noMove="1" noResize="1" noEditPoints="1" noAdjustHandles="1" noChangeArrowheads="1" noChangeShapeType="1" noTextEdit="1"/>
              </p:cNvSpPr>
              <p:nvPr/>
            </p:nvSpPr>
            <p:spPr>
              <a:xfrm>
                <a:off x="7676761" y="2272395"/>
                <a:ext cx="3185142" cy="369332"/>
              </a:xfrm>
              <a:prstGeom prst="rect">
                <a:avLst/>
              </a:prstGeom>
              <a:blipFill>
                <a:blip r:embed="rId4"/>
                <a:stretch>
                  <a:fillRect l="-1530" t="-10000" b="-26667"/>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AB463C1-491C-4261-A489-A0C20FC7FF9B}"/>
              </a:ext>
            </a:extLst>
          </p:cNvPr>
          <p:cNvCxnSpPr>
            <a:cxnSpLocks/>
          </p:cNvCxnSpPr>
          <p:nvPr/>
        </p:nvCxnSpPr>
        <p:spPr>
          <a:xfrm flipH="1" flipV="1">
            <a:off x="9943320" y="3670765"/>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E9973E-A98A-41D6-B9EF-1C94360B8FD4}"/>
                  </a:ext>
                </a:extLst>
              </p:cNvPr>
              <p:cNvSpPr txBox="1"/>
              <p:nvPr/>
            </p:nvSpPr>
            <p:spPr>
              <a:xfrm>
                <a:off x="9339597" y="4366728"/>
                <a:ext cx="2082141" cy="369332"/>
              </a:xfrm>
              <a:prstGeom prst="rect">
                <a:avLst/>
              </a:prstGeom>
              <a:noFill/>
            </p:spPr>
            <p:txBody>
              <a:bodyPr wrap="square">
                <a:spAutoFit/>
              </a:bodyPr>
              <a:lstStyle/>
              <a:p>
                <a:r>
                  <a:rPr lang="en-US" dirty="0">
                    <a:solidFill>
                      <a:srgbClr val="1F345E"/>
                    </a:solidFill>
                  </a:rPr>
                  <a:t>A = 0.0308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7" name="TextBox 16">
                <a:extLst>
                  <a:ext uri="{FF2B5EF4-FFF2-40B4-BE49-F238E27FC236}">
                    <a16:creationId xmlns:a16="http://schemas.microsoft.com/office/drawing/2014/main" id="{AFE9973E-A98A-41D6-B9EF-1C94360B8FD4}"/>
                  </a:ext>
                </a:extLst>
              </p:cNvPr>
              <p:cNvSpPr txBox="1">
                <a:spLocks noRot="1" noChangeAspect="1" noMove="1" noResize="1" noEditPoints="1" noAdjustHandles="1" noChangeArrowheads="1" noChangeShapeType="1" noTextEdit="1"/>
              </p:cNvSpPr>
              <p:nvPr/>
            </p:nvSpPr>
            <p:spPr>
              <a:xfrm>
                <a:off x="9339597" y="4366728"/>
                <a:ext cx="2082141" cy="369332"/>
              </a:xfrm>
              <a:prstGeom prst="rect">
                <a:avLst/>
              </a:prstGeom>
              <a:blipFill>
                <a:blip r:embed="rId5"/>
                <a:stretch>
                  <a:fillRect l="-2339"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367316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CFC5D7B-41A0-4B40-B88C-F680CD4E90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14783"/>
            <a:ext cx="11579290" cy="6443217"/>
          </a:xfrm>
        </p:spPr>
      </p:pic>
      <p:sp>
        <p:nvSpPr>
          <p:cNvPr id="2" name="Title 1">
            <a:extLst>
              <a:ext uri="{FF2B5EF4-FFF2-40B4-BE49-F238E27FC236}">
                <a16:creationId xmlns:a16="http://schemas.microsoft.com/office/drawing/2014/main" id="{01333405-CB2F-4DB1-8A88-C0DCDFD86B6C}"/>
              </a:ext>
            </a:extLst>
          </p:cNvPr>
          <p:cNvSpPr>
            <a:spLocks noGrp="1"/>
          </p:cNvSpPr>
          <p:nvPr>
            <p:ph type="title"/>
          </p:nvPr>
        </p:nvSpPr>
        <p:spPr>
          <a:xfrm>
            <a:off x="948808" y="-158621"/>
            <a:ext cx="10515600" cy="1325563"/>
          </a:xfrm>
        </p:spPr>
        <p:txBody>
          <a:bodyPr>
            <a:normAutofit/>
          </a:bodyPr>
          <a:lstStyle/>
          <a:p>
            <a:r>
              <a:rPr lang="en-US" sz="4800" dirty="0">
                <a:solidFill>
                  <a:srgbClr val="1F345E"/>
                </a:solidFill>
              </a:rPr>
              <a:t>Results</a:t>
            </a:r>
          </a:p>
        </p:txBody>
      </p:sp>
      <p:pic>
        <p:nvPicPr>
          <p:cNvPr id="5" name="Picture 4">
            <a:extLst>
              <a:ext uri="{FF2B5EF4-FFF2-40B4-BE49-F238E27FC236}">
                <a16:creationId xmlns:a16="http://schemas.microsoft.com/office/drawing/2014/main" id="{A1B16EAE-EB37-480B-A03B-3B9B858B5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cxnSp>
        <p:nvCxnSpPr>
          <p:cNvPr id="8" name="Straight Arrow Connector 7">
            <a:extLst>
              <a:ext uri="{FF2B5EF4-FFF2-40B4-BE49-F238E27FC236}">
                <a16:creationId xmlns:a16="http://schemas.microsoft.com/office/drawing/2014/main" id="{E0CE8016-AD7A-49A9-A235-815E38BA4EFE}"/>
              </a:ext>
            </a:extLst>
          </p:cNvPr>
          <p:cNvCxnSpPr>
            <a:cxnSpLocks/>
          </p:cNvCxnSpPr>
          <p:nvPr/>
        </p:nvCxnSpPr>
        <p:spPr>
          <a:xfrm flipV="1">
            <a:off x="2360645" y="4376058"/>
            <a:ext cx="251926" cy="35456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5BCF96F4-A7AF-4FB5-AE17-2FA239753506}"/>
              </a:ext>
            </a:extLst>
          </p:cNvPr>
          <p:cNvCxnSpPr>
            <a:cxnSpLocks/>
          </p:cNvCxnSpPr>
          <p:nvPr/>
        </p:nvCxnSpPr>
        <p:spPr>
          <a:xfrm>
            <a:off x="4752392" y="2043188"/>
            <a:ext cx="261257" cy="34377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495F458C-B86B-44C4-BEAC-892E9F3747E9}"/>
              </a:ext>
            </a:extLst>
          </p:cNvPr>
          <p:cNvCxnSpPr>
            <a:cxnSpLocks/>
          </p:cNvCxnSpPr>
          <p:nvPr/>
        </p:nvCxnSpPr>
        <p:spPr>
          <a:xfrm flipH="1" flipV="1">
            <a:off x="8097275" y="4399074"/>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a:extLst>
              <a:ext uri="{FF2B5EF4-FFF2-40B4-BE49-F238E27FC236}">
                <a16:creationId xmlns:a16="http://schemas.microsoft.com/office/drawing/2014/main" id="{F73CDADC-0819-4CC7-B85F-31F7A98E1F86}"/>
              </a:ext>
            </a:extLst>
          </p:cNvPr>
          <p:cNvCxnSpPr>
            <a:cxnSpLocks/>
          </p:cNvCxnSpPr>
          <p:nvPr/>
        </p:nvCxnSpPr>
        <p:spPr>
          <a:xfrm flipH="1">
            <a:off x="6933718" y="2733869"/>
            <a:ext cx="372151" cy="415245"/>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17" name="TextBox 16">
            <a:extLst>
              <a:ext uri="{FF2B5EF4-FFF2-40B4-BE49-F238E27FC236}">
                <a16:creationId xmlns:a16="http://schemas.microsoft.com/office/drawing/2014/main" id="{D865A3E2-82A9-4E12-BB35-015A9AE640D0}"/>
              </a:ext>
            </a:extLst>
          </p:cNvPr>
          <p:cNvSpPr txBox="1"/>
          <p:nvPr/>
        </p:nvSpPr>
        <p:spPr>
          <a:xfrm>
            <a:off x="1586205" y="4861249"/>
            <a:ext cx="2531706" cy="369332"/>
          </a:xfrm>
          <a:prstGeom prst="rect">
            <a:avLst/>
          </a:prstGeom>
          <a:noFill/>
        </p:spPr>
        <p:txBody>
          <a:bodyPr wrap="square" rtlCol="0">
            <a:spAutoFit/>
          </a:bodyPr>
          <a:lstStyle/>
          <a:p>
            <a:r>
              <a:rPr lang="en-US" dirty="0">
                <a:solidFill>
                  <a:srgbClr val="1F345E"/>
                </a:solidFill>
              </a:rPr>
              <a:t>Static Data</a:t>
            </a:r>
          </a:p>
        </p:txBody>
      </p:sp>
      <p:sp>
        <p:nvSpPr>
          <p:cNvPr id="21" name="TextBox 20">
            <a:extLst>
              <a:ext uri="{FF2B5EF4-FFF2-40B4-BE49-F238E27FC236}">
                <a16:creationId xmlns:a16="http://schemas.microsoft.com/office/drawing/2014/main" id="{1642A823-29F2-4A1F-9023-59CC042E4E8D}"/>
              </a:ext>
            </a:extLst>
          </p:cNvPr>
          <p:cNvSpPr txBox="1"/>
          <p:nvPr/>
        </p:nvSpPr>
        <p:spPr>
          <a:xfrm>
            <a:off x="3572069" y="1597751"/>
            <a:ext cx="2883159" cy="375552"/>
          </a:xfrm>
          <a:prstGeom prst="rect">
            <a:avLst/>
          </a:prstGeom>
          <a:noFill/>
        </p:spPr>
        <p:txBody>
          <a:bodyPr wrap="square" rtlCol="0">
            <a:spAutoFit/>
          </a:bodyPr>
          <a:lstStyle/>
          <a:p>
            <a:r>
              <a:rPr lang="en-US" dirty="0">
                <a:solidFill>
                  <a:srgbClr val="1F345E"/>
                </a:solidFill>
              </a:rPr>
              <a:t>v = 1.684m/s</a:t>
            </a:r>
          </a:p>
        </p:txBody>
      </p:sp>
      <p:sp>
        <p:nvSpPr>
          <p:cNvPr id="23" name="TextBox 22">
            <a:extLst>
              <a:ext uri="{FF2B5EF4-FFF2-40B4-BE49-F238E27FC236}">
                <a16:creationId xmlns:a16="http://schemas.microsoft.com/office/drawing/2014/main" id="{D888F3AE-C8FF-4CDF-AAA8-38B8D08A5DDA}"/>
              </a:ext>
            </a:extLst>
          </p:cNvPr>
          <p:cNvSpPr txBox="1"/>
          <p:nvPr/>
        </p:nvSpPr>
        <p:spPr>
          <a:xfrm>
            <a:off x="6904116" y="2430277"/>
            <a:ext cx="3185142" cy="369332"/>
          </a:xfrm>
          <a:prstGeom prst="rect">
            <a:avLst/>
          </a:prstGeom>
          <a:noFill/>
        </p:spPr>
        <p:txBody>
          <a:bodyPr wrap="square">
            <a:spAutoFit/>
          </a:bodyPr>
          <a:lstStyle/>
          <a:p>
            <a:r>
              <a:rPr lang="en-US" dirty="0">
                <a:solidFill>
                  <a:srgbClr val="1F345E"/>
                </a:solidFill>
              </a:rPr>
              <a:t>v = 0.828 m/s</a:t>
            </a:r>
          </a:p>
        </p:txBody>
      </p:sp>
      <p:sp>
        <p:nvSpPr>
          <p:cNvPr id="27" name="TextBox 26">
            <a:extLst>
              <a:ext uri="{FF2B5EF4-FFF2-40B4-BE49-F238E27FC236}">
                <a16:creationId xmlns:a16="http://schemas.microsoft.com/office/drawing/2014/main" id="{AD5A4C22-94FF-442B-A55E-AD8F81F713A0}"/>
              </a:ext>
            </a:extLst>
          </p:cNvPr>
          <p:cNvSpPr txBox="1"/>
          <p:nvPr/>
        </p:nvSpPr>
        <p:spPr>
          <a:xfrm>
            <a:off x="7420653" y="5062166"/>
            <a:ext cx="3185142" cy="369332"/>
          </a:xfrm>
          <a:prstGeom prst="rect">
            <a:avLst/>
          </a:prstGeom>
          <a:noFill/>
        </p:spPr>
        <p:txBody>
          <a:bodyPr wrap="square">
            <a:spAutoFit/>
          </a:bodyPr>
          <a:lstStyle/>
          <a:p>
            <a:r>
              <a:rPr lang="en-US" dirty="0">
                <a:solidFill>
                  <a:srgbClr val="1F345E"/>
                </a:solidFill>
              </a:rPr>
              <a:t>v = 0.2258 m/s</a:t>
            </a:r>
          </a:p>
        </p:txBody>
      </p:sp>
    </p:spTree>
    <p:extLst>
      <p:ext uri="{BB962C8B-B14F-4D97-AF65-F5344CB8AC3E}">
        <p14:creationId xmlns:p14="http://schemas.microsoft.com/office/powerpoint/2010/main" val="1614288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106A-BBBD-420C-8E7D-EA7D1E9F0F6E}"/>
              </a:ext>
            </a:extLst>
          </p:cNvPr>
          <p:cNvSpPr>
            <a:spLocks noGrp="1"/>
          </p:cNvSpPr>
          <p:nvPr>
            <p:ph type="title"/>
          </p:nvPr>
        </p:nvSpPr>
        <p:spPr/>
        <p:txBody>
          <a:bodyPr/>
          <a:lstStyle/>
          <a:p>
            <a:r>
              <a:rPr lang="en-US" dirty="0">
                <a:solidFill>
                  <a:srgbClr val="1F345E"/>
                </a:solidFill>
              </a:rPr>
              <a:t>Conclusions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783429E-5FA9-45E0-9B7C-5C4131EB4D5A}"/>
                  </a:ext>
                </a:extLst>
              </p:cNvPr>
              <p:cNvSpPr>
                <a:spLocks noGrp="1"/>
              </p:cNvSpPr>
              <p:nvPr>
                <p:ph idx="1"/>
              </p:nvPr>
            </p:nvSpPr>
            <p:spPr>
              <a:xfrm>
                <a:off x="838200" y="1427584"/>
                <a:ext cx="10515600" cy="3144415"/>
              </a:xfrm>
            </p:spPr>
            <p:txBody>
              <a:bodyPr>
                <a:noAutofit/>
              </a:bodyPr>
              <a:lstStyle/>
              <a:p>
                <a:r>
                  <a:rPr lang="en-US" dirty="0">
                    <a:solidFill>
                      <a:srgbClr val="1F345E"/>
                    </a:solidFill>
                  </a:rPr>
                  <a:t>The current experimental process can determine a lower limit of detection; the RC crawler introduces plenty of low magnitude noise that wouldn’t exist in the ocean</a:t>
                </a:r>
              </a:p>
              <a:p>
                <a:r>
                  <a:rPr lang="en-US" dirty="0">
                    <a:solidFill>
                      <a:srgbClr val="1F345E"/>
                    </a:solidFill>
                  </a:rPr>
                  <a:t>We need an experimental method that better simulates the conditions of the ocean, i.e. a programmable rotary table</a:t>
                </a:r>
              </a:p>
              <a:p>
                <a:r>
                  <a:rPr lang="en-US" dirty="0">
                    <a:solidFill>
                      <a:srgbClr val="1F345E"/>
                    </a:solidFill>
                  </a:rPr>
                  <a:t>Despite this challenge, we have so far been able to extract sinusoidal acceleration signals as low as ~0.03 m/</a:t>
                </a:r>
                <a14:m>
                  <m:oMath xmlns:m="http://schemas.openxmlformats.org/officeDocument/2006/math">
                    <m:sSup>
                      <m:sSupPr>
                        <m:ctrlPr>
                          <a:rPr lang="en-US" i="1">
                            <a:solidFill>
                              <a:srgbClr val="1F345E"/>
                            </a:solidFill>
                            <a:latin typeface="Cambria Math" panose="02040503050406030204" pitchFamily="18" charset="0"/>
                          </a:rPr>
                        </m:ctrlPr>
                      </m:sSupPr>
                      <m:e>
                        <m:r>
                          <m:rPr>
                            <m:sty m:val="p"/>
                          </m:rPr>
                          <a:rPr lang="en-US">
                            <a:solidFill>
                              <a:srgbClr val="1F345E"/>
                            </a:solidFill>
                            <a:latin typeface="Cambria Math" panose="02040503050406030204" pitchFamily="18" charset="0"/>
                          </a:rPr>
                          <m:t>s</m:t>
                        </m:r>
                      </m:e>
                      <m:sup>
                        <m:r>
                          <a:rPr lang="en-US">
                            <a:solidFill>
                              <a:srgbClr val="1F345E"/>
                            </a:solidFill>
                            <a:latin typeface="Cambria Math" panose="02040503050406030204" pitchFamily="18" charset="0"/>
                          </a:rPr>
                          <m:t>2</m:t>
                        </m:r>
                      </m:sup>
                    </m:sSup>
                  </m:oMath>
                </a14:m>
                <a:r>
                  <a:rPr lang="en-US" dirty="0">
                    <a:solidFill>
                      <a:srgbClr val="1F345E"/>
                    </a:solidFill>
                  </a:rPr>
                  <a:t> from the VN-100</a:t>
                </a:r>
              </a:p>
            </p:txBody>
          </p:sp>
        </mc:Choice>
        <mc:Fallback xmlns="">
          <p:sp>
            <p:nvSpPr>
              <p:cNvPr id="3" name="Content Placeholder 2">
                <a:extLst>
                  <a:ext uri="{FF2B5EF4-FFF2-40B4-BE49-F238E27FC236}">
                    <a16:creationId xmlns:a16="http://schemas.microsoft.com/office/drawing/2014/main" id="{0783429E-5FA9-45E0-9B7C-5C4131EB4D5A}"/>
                  </a:ext>
                </a:extLst>
              </p:cNvPr>
              <p:cNvSpPr>
                <a:spLocks noGrp="1" noRot="1" noChangeAspect="1" noMove="1" noResize="1" noEditPoints="1" noAdjustHandles="1" noChangeArrowheads="1" noChangeShapeType="1" noTextEdit="1"/>
              </p:cNvSpPr>
              <p:nvPr>
                <p:ph idx="1"/>
              </p:nvPr>
            </p:nvSpPr>
            <p:spPr>
              <a:xfrm>
                <a:off x="838200" y="1427584"/>
                <a:ext cx="10515600" cy="3144415"/>
              </a:xfrm>
              <a:blipFill>
                <a:blip r:embed="rId3"/>
                <a:stretch>
                  <a:fillRect l="-1043" t="-3101" b="-232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3F21A68-C4C0-4FF8-A615-DA504BD2A6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216689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4E0D-E33F-41E7-B6E5-1DDBB61CFFC3}"/>
              </a:ext>
            </a:extLst>
          </p:cNvPr>
          <p:cNvSpPr>
            <a:spLocks noGrp="1"/>
          </p:cNvSpPr>
          <p:nvPr>
            <p:ph type="title"/>
          </p:nvPr>
        </p:nvSpPr>
        <p:spPr>
          <a:xfrm>
            <a:off x="838200" y="120682"/>
            <a:ext cx="10515600" cy="1325563"/>
          </a:xfrm>
        </p:spPr>
        <p:txBody>
          <a:bodyPr/>
          <a:lstStyle/>
          <a:p>
            <a:r>
              <a:rPr lang="en-US" dirty="0">
                <a:solidFill>
                  <a:srgbClr val="1F345E"/>
                </a:solidFill>
              </a:rPr>
              <a:t>The Path Forward</a:t>
            </a:r>
          </a:p>
        </p:txBody>
      </p:sp>
      <p:sp>
        <p:nvSpPr>
          <p:cNvPr id="3" name="Content Placeholder 2">
            <a:extLst>
              <a:ext uri="{FF2B5EF4-FFF2-40B4-BE49-F238E27FC236}">
                <a16:creationId xmlns:a16="http://schemas.microsoft.com/office/drawing/2014/main" id="{94264DB8-E661-4C93-AFE8-3814A3594852}"/>
              </a:ext>
            </a:extLst>
          </p:cNvPr>
          <p:cNvSpPr>
            <a:spLocks noGrp="1"/>
          </p:cNvSpPr>
          <p:nvPr>
            <p:ph idx="1"/>
          </p:nvPr>
        </p:nvSpPr>
        <p:spPr>
          <a:xfrm>
            <a:off x="325016" y="1309736"/>
            <a:ext cx="10515600" cy="4730718"/>
          </a:xfrm>
        </p:spPr>
        <p:txBody>
          <a:bodyPr/>
          <a:lstStyle/>
          <a:p>
            <a:r>
              <a:rPr lang="en-US" dirty="0">
                <a:solidFill>
                  <a:srgbClr val="1F345E"/>
                </a:solidFill>
              </a:rPr>
              <a:t>The data from the VN-100 is promising</a:t>
            </a:r>
          </a:p>
          <a:p>
            <a:r>
              <a:rPr lang="en-US" dirty="0">
                <a:solidFill>
                  <a:srgbClr val="1F345E"/>
                </a:solidFill>
              </a:rPr>
              <a:t>Significantly lower acceleration signals can likely still be extracted from the VN-100 with a more comprehensive signal processing approach and experimental method subject to less noise</a:t>
            </a:r>
          </a:p>
          <a:p>
            <a:r>
              <a:rPr lang="en-US" dirty="0">
                <a:solidFill>
                  <a:srgbClr val="1F345E"/>
                </a:solidFill>
              </a:rPr>
              <a:t>With a more accurate IMU and better filtering, it is likely that we can accurately determine current velocities to make the CPF a viable system for continuous coastal ocean observation</a:t>
            </a:r>
          </a:p>
          <a:p>
            <a:endParaRPr lang="en-US" dirty="0">
              <a:solidFill>
                <a:srgbClr val="1F345E"/>
              </a:solidFill>
            </a:endParaRPr>
          </a:p>
        </p:txBody>
      </p:sp>
      <p:pic>
        <p:nvPicPr>
          <p:cNvPr id="5" name="Picture 4">
            <a:extLst>
              <a:ext uri="{FF2B5EF4-FFF2-40B4-BE49-F238E27FC236}">
                <a16:creationId xmlns:a16="http://schemas.microsoft.com/office/drawing/2014/main" id="{2C409218-4258-4D3D-A923-27CDA7F30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4388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8FA0-B23E-493D-BA68-46149115F45A}"/>
              </a:ext>
            </a:extLst>
          </p:cNvPr>
          <p:cNvSpPr>
            <a:spLocks noGrp="1"/>
          </p:cNvSpPr>
          <p:nvPr>
            <p:ph type="title"/>
          </p:nvPr>
        </p:nvSpPr>
        <p:spPr>
          <a:xfrm>
            <a:off x="278364" y="-158928"/>
            <a:ext cx="10515600" cy="1325563"/>
          </a:xfrm>
        </p:spPr>
        <p:txBody>
          <a:bodyPr>
            <a:normAutofit/>
          </a:bodyPr>
          <a:lstStyle/>
          <a:p>
            <a:r>
              <a:rPr lang="en-US" sz="5400" dirty="0">
                <a:solidFill>
                  <a:srgbClr val="1F345E"/>
                </a:solidFill>
              </a:rPr>
              <a:t>Thank you to:</a:t>
            </a:r>
          </a:p>
        </p:txBody>
      </p:sp>
      <p:sp>
        <p:nvSpPr>
          <p:cNvPr id="3" name="Content Placeholder 2">
            <a:extLst>
              <a:ext uri="{FF2B5EF4-FFF2-40B4-BE49-F238E27FC236}">
                <a16:creationId xmlns:a16="http://schemas.microsoft.com/office/drawing/2014/main" id="{CC9610D3-BD25-4282-93EB-0AD0A0664DAF}"/>
              </a:ext>
            </a:extLst>
          </p:cNvPr>
          <p:cNvSpPr>
            <a:spLocks noGrp="1"/>
          </p:cNvSpPr>
          <p:nvPr>
            <p:ph idx="1"/>
          </p:nvPr>
        </p:nvSpPr>
        <p:spPr>
          <a:xfrm>
            <a:off x="278364" y="905071"/>
            <a:ext cx="10515600" cy="2640568"/>
          </a:xfrm>
        </p:spPr>
        <p:txBody>
          <a:bodyPr>
            <a:normAutofit fontScale="92500" lnSpcReduction="10000"/>
          </a:bodyPr>
          <a:lstStyle/>
          <a:p>
            <a:r>
              <a:rPr lang="en-US" sz="3600" dirty="0">
                <a:solidFill>
                  <a:srgbClr val="1F345E"/>
                </a:solidFill>
              </a:rPr>
              <a:t>Gene Massion</a:t>
            </a:r>
          </a:p>
          <a:p>
            <a:r>
              <a:rPr lang="en-US" sz="3600" dirty="0">
                <a:solidFill>
                  <a:srgbClr val="1F345E"/>
                </a:solidFill>
              </a:rPr>
              <a:t>George Matsumoto</a:t>
            </a:r>
          </a:p>
          <a:p>
            <a:r>
              <a:rPr lang="en-US" sz="3600" dirty="0">
                <a:solidFill>
                  <a:srgbClr val="1F345E"/>
                </a:solidFill>
              </a:rPr>
              <a:t>Megan Bassett</a:t>
            </a:r>
          </a:p>
          <a:p>
            <a:r>
              <a:rPr lang="en-US" sz="3600" dirty="0" err="1">
                <a:solidFill>
                  <a:srgbClr val="1F345E"/>
                </a:solidFill>
              </a:rPr>
              <a:t>VectorNav</a:t>
            </a:r>
            <a:r>
              <a:rPr lang="en-US" sz="3600" dirty="0">
                <a:solidFill>
                  <a:srgbClr val="1F345E"/>
                </a:solidFill>
              </a:rPr>
              <a:t> Support Team</a:t>
            </a:r>
          </a:p>
          <a:p>
            <a:r>
              <a:rPr lang="en-US" sz="3600" dirty="0">
                <a:solidFill>
                  <a:srgbClr val="1F345E"/>
                </a:solidFill>
              </a:rPr>
              <a:t>Zee </a:t>
            </a:r>
            <a:r>
              <a:rPr lang="en-US" sz="3600" dirty="0" err="1">
                <a:solidFill>
                  <a:srgbClr val="1F345E"/>
                </a:solidFill>
              </a:rPr>
              <a:t>Ziccarelli</a:t>
            </a:r>
            <a:endParaRPr lang="en-US" sz="3600" dirty="0">
              <a:solidFill>
                <a:srgbClr val="1F345E"/>
              </a:solidFill>
            </a:endParaRPr>
          </a:p>
          <a:p>
            <a:endParaRPr lang="en-US" dirty="0"/>
          </a:p>
        </p:txBody>
      </p:sp>
      <p:pic>
        <p:nvPicPr>
          <p:cNvPr id="6" name="Picture 5">
            <a:extLst>
              <a:ext uri="{FF2B5EF4-FFF2-40B4-BE49-F238E27FC236}">
                <a16:creationId xmlns:a16="http://schemas.microsoft.com/office/drawing/2014/main" id="{1A4F12A8-5C4E-4FAD-BB23-CAB26D3C0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755" y="233264"/>
            <a:ext cx="6596743" cy="5542385"/>
          </a:xfrm>
          <a:prstGeom prst="rect">
            <a:avLst/>
          </a:prstGeom>
          <a:ln w="127000" cap="sq">
            <a:solidFill>
              <a:srgbClr val="1F345E"/>
            </a:solidFill>
            <a:miter lim="800000"/>
          </a:ln>
          <a:effectLst/>
        </p:spPr>
      </p:pic>
      <p:pic>
        <p:nvPicPr>
          <p:cNvPr id="10" name="Picture 9">
            <a:extLst>
              <a:ext uri="{FF2B5EF4-FFF2-40B4-BE49-F238E27FC236}">
                <a16:creationId xmlns:a16="http://schemas.microsoft.com/office/drawing/2014/main" id="{7882AAE5-6522-4AEF-9B27-5E52310BB5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221" y="3545639"/>
            <a:ext cx="4285665" cy="3090372"/>
          </a:xfrm>
          <a:prstGeom prst="rect">
            <a:avLst/>
          </a:prstGeom>
          <a:ln w="127000" cap="sq">
            <a:solidFill>
              <a:srgbClr val="1F345E"/>
            </a:solidFill>
            <a:miter lim="800000"/>
          </a:ln>
          <a:effectLst/>
        </p:spPr>
      </p:pic>
      <p:pic>
        <p:nvPicPr>
          <p:cNvPr id="14" name="Picture 13">
            <a:extLst>
              <a:ext uri="{FF2B5EF4-FFF2-40B4-BE49-F238E27FC236}">
                <a16:creationId xmlns:a16="http://schemas.microsoft.com/office/drawing/2014/main" id="{3845C857-072D-47B3-9299-8F3D3E096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6164" y="6038155"/>
            <a:ext cx="4063263" cy="723430"/>
          </a:xfrm>
          <a:prstGeom prst="rect">
            <a:avLst/>
          </a:prstGeom>
        </p:spPr>
      </p:pic>
      <p:pic>
        <p:nvPicPr>
          <p:cNvPr id="5" name="Picture 4">
            <a:extLst>
              <a:ext uri="{FF2B5EF4-FFF2-40B4-BE49-F238E27FC236}">
                <a16:creationId xmlns:a16="http://schemas.microsoft.com/office/drawing/2014/main" id="{A22D83C4-D4FA-4FE6-AD1F-11AF7438D1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1913" y="5952929"/>
            <a:ext cx="2176585" cy="822960"/>
          </a:xfrm>
          <a:prstGeom prst="rect">
            <a:avLst/>
          </a:prstGeom>
        </p:spPr>
      </p:pic>
      <p:sp>
        <p:nvSpPr>
          <p:cNvPr id="4" name="TextBox 3">
            <a:extLst>
              <a:ext uri="{FF2B5EF4-FFF2-40B4-BE49-F238E27FC236}">
                <a16:creationId xmlns:a16="http://schemas.microsoft.com/office/drawing/2014/main" id="{EB93DA9D-1FC4-4215-9332-D490A862DDA9}"/>
              </a:ext>
            </a:extLst>
          </p:cNvPr>
          <p:cNvSpPr txBox="1"/>
          <p:nvPr/>
        </p:nvSpPr>
        <p:spPr>
          <a:xfrm rot="16200000">
            <a:off x="4255972" y="1677438"/>
            <a:ext cx="1837934" cy="230832"/>
          </a:xfrm>
          <a:prstGeom prst="rect">
            <a:avLst/>
          </a:prstGeom>
          <a:noFill/>
        </p:spPr>
        <p:txBody>
          <a:bodyPr wrap="square" rtlCol="0">
            <a:spAutoFit/>
          </a:bodyPr>
          <a:lstStyle/>
          <a:p>
            <a:r>
              <a:rPr lang="en-US" sz="900" dirty="0">
                <a:solidFill>
                  <a:srgbClr val="1F345E"/>
                </a:solidFill>
              </a:rPr>
              <a:t>Credit: Addie Norgaard</a:t>
            </a:r>
          </a:p>
        </p:txBody>
      </p:sp>
    </p:spTree>
    <p:extLst>
      <p:ext uri="{BB962C8B-B14F-4D97-AF65-F5344CB8AC3E}">
        <p14:creationId xmlns:p14="http://schemas.microsoft.com/office/powerpoint/2010/main" val="277617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BCD60-7B5E-4A8B-8D2D-D46888601C69}"/>
              </a:ext>
            </a:extLst>
          </p:cNvPr>
          <p:cNvSpPr>
            <a:spLocks noGrp="1"/>
          </p:cNvSpPr>
          <p:nvPr>
            <p:ph type="title"/>
          </p:nvPr>
        </p:nvSpPr>
        <p:spPr/>
        <p:txBody>
          <a:bodyPr>
            <a:normAutofit/>
          </a:bodyPr>
          <a:lstStyle/>
          <a:p>
            <a:r>
              <a:rPr lang="en-US" sz="5400" dirty="0">
                <a:solidFill>
                  <a:srgbClr val="1F345E"/>
                </a:solidFill>
              </a:rPr>
              <a:t>References</a:t>
            </a:r>
          </a:p>
        </p:txBody>
      </p:sp>
      <p:sp>
        <p:nvSpPr>
          <p:cNvPr id="3" name="Content Placeholder 2">
            <a:extLst>
              <a:ext uri="{FF2B5EF4-FFF2-40B4-BE49-F238E27FC236}">
                <a16:creationId xmlns:a16="http://schemas.microsoft.com/office/drawing/2014/main" id="{517698DE-3B86-40BE-A1C1-B7E7B5D32BF5}"/>
              </a:ext>
            </a:extLst>
          </p:cNvPr>
          <p:cNvSpPr>
            <a:spLocks noGrp="1"/>
          </p:cNvSpPr>
          <p:nvPr>
            <p:ph idx="1"/>
          </p:nvPr>
        </p:nvSpPr>
        <p:spPr>
          <a:xfrm>
            <a:off x="838200" y="1380931"/>
            <a:ext cx="10515600" cy="4796032"/>
          </a:xfrm>
        </p:spPr>
        <p:txBody>
          <a:bodyPr/>
          <a:lstStyle/>
          <a:p>
            <a:r>
              <a:rPr lang="en-US" sz="2000" dirty="0">
                <a:solidFill>
                  <a:srgbClr val="1F345E"/>
                </a:solidFill>
                <a:effectLst/>
                <a:ea typeface="Times New Roman" panose="02020603050405020304" pitchFamily="18" charset="0"/>
              </a:rPr>
              <a:t>Burke L., Yumiko K., Kassem K., </a:t>
            </a:r>
            <a:r>
              <a:rPr lang="en-US" sz="2000" dirty="0" err="1">
                <a:solidFill>
                  <a:srgbClr val="1F345E"/>
                </a:solidFill>
                <a:effectLst/>
                <a:ea typeface="Times New Roman" panose="02020603050405020304" pitchFamily="18" charset="0"/>
              </a:rPr>
              <a:t>Revenga</a:t>
            </a:r>
            <a:r>
              <a:rPr lang="en-US" sz="2000" dirty="0">
                <a:solidFill>
                  <a:srgbClr val="1F345E"/>
                </a:solidFill>
                <a:effectLst/>
                <a:ea typeface="Times New Roman" panose="02020603050405020304" pitchFamily="18" charset="0"/>
              </a:rPr>
              <a:t> C., Spalding M., McAllister D., (2001). Pilot Analysis of Global Ecosystems: Coastal Ecosystems. </a:t>
            </a:r>
            <a:r>
              <a:rPr lang="en-US" sz="2000" i="1" dirty="0">
                <a:solidFill>
                  <a:srgbClr val="1F345E"/>
                </a:solidFill>
                <a:effectLst/>
                <a:ea typeface="Times New Roman" panose="02020603050405020304" pitchFamily="18" charset="0"/>
              </a:rPr>
              <a:t>The World Resources Institute</a:t>
            </a:r>
            <a:r>
              <a:rPr lang="en-US" sz="2000" dirty="0">
                <a:solidFill>
                  <a:srgbClr val="1F345E"/>
                </a:solidFill>
                <a:effectLst/>
                <a:ea typeface="Times New Roman" panose="02020603050405020304" pitchFamily="18" charset="0"/>
              </a:rPr>
              <a:t>: 2-4. </a:t>
            </a:r>
            <a:r>
              <a:rPr lang="en-US" sz="2000" u="sng" dirty="0">
                <a:solidFill>
                  <a:srgbClr val="1F345E"/>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http://pdf.wri.org/page_coastal.pdf</a:t>
            </a:r>
            <a:endParaRPr lang="en-US" sz="2000" u="sng" dirty="0">
              <a:solidFill>
                <a:srgbClr val="1F345E"/>
              </a:solidFill>
              <a:ea typeface="Times New Roman" panose="02020603050405020304" pitchFamily="18" charset="0"/>
            </a:endParaRPr>
          </a:p>
          <a:p>
            <a:r>
              <a:rPr lang="fr-FR" sz="2000" dirty="0" err="1">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VectorNav</a:t>
            </a:r>
            <a:r>
              <a:rPr lang="fr-FR"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 Technologies (2017). VN-100 IMU/AHRS.</a:t>
            </a:r>
            <a:r>
              <a:rPr lang="en-US" sz="2000" dirty="0">
                <a:solidFill>
                  <a:srgbClr val="1F345E"/>
                </a:solidFill>
                <a:latin typeface="Calibri" panose="020F0502020204030204" pitchFamily="34" charset="0"/>
                <a:ea typeface="Times New Roman" panose="02020603050405020304" pitchFamily="18" charset="0"/>
                <a:cs typeface="Calibri" panose="020F0502020204030204" pitchFamily="34" charset="0"/>
              </a:rPr>
              <a:t> </a:t>
            </a:r>
            <a:r>
              <a:rPr lang="fr-FR" sz="2000" u="sng"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https://www.vectornav.com/docs/default-source/documentation/vn-100-documentation/vn-100-user-manual-(um001).pdf?sfvrsn=b49fe6b9_32</a:t>
            </a:r>
            <a:endParaRPr lang="en-US"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2000" dirty="0">
                <a:solidFill>
                  <a:srgbClr val="1F345E"/>
                </a:solidFill>
                <a:ea typeface="Times New Roman" panose="02020603050405020304" pitchFamily="18" charset="0"/>
              </a:rPr>
              <a:t>CH Robotics – Using Accelerometers to Determine Position and Velocity. </a:t>
            </a:r>
            <a:r>
              <a:rPr lang="en-US" sz="2000" dirty="0">
                <a:solidFill>
                  <a:srgbClr val="1F345E"/>
                </a:solidFill>
                <a:hlinkClick r:id="rId5">
                  <a:extLst>
                    <a:ext uri="{A12FA001-AC4F-418D-AE19-62706E023703}">
                      <ahyp:hlinkClr xmlns:ahyp="http://schemas.microsoft.com/office/drawing/2018/hyperlinkcolor" val="tx"/>
                    </a:ext>
                  </a:extLst>
                </a:hlinkClick>
              </a:rPr>
              <a:t>http://www.chrobotics.com/library/accel-position-velocity</a:t>
            </a:r>
            <a:endParaRPr lang="en-US" sz="2000" dirty="0">
              <a:solidFill>
                <a:srgbClr val="1F345E"/>
              </a:solidFill>
              <a:effectLst/>
              <a:ea typeface="Times New Roman" panose="02020603050405020304" pitchFamily="18" charset="0"/>
            </a:endParaRPr>
          </a:p>
          <a:p>
            <a:endParaRPr lang="en-US" sz="2000" dirty="0">
              <a:solidFill>
                <a:srgbClr val="1F345E"/>
              </a:solidFill>
              <a:effectLst/>
              <a:ea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A355BEF4-7F49-4FE2-945A-CD4A898C8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80184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DAA4BC-9BE4-43C5-9975-C120DD3AE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6" y="83975"/>
            <a:ext cx="12024048" cy="6708711"/>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
        <p:nvSpPr>
          <p:cNvPr id="2" name="Title 1">
            <a:extLst>
              <a:ext uri="{FF2B5EF4-FFF2-40B4-BE49-F238E27FC236}">
                <a16:creationId xmlns:a16="http://schemas.microsoft.com/office/drawing/2014/main" id="{1B6C285F-4C57-49B7-B8FA-2CEE120997E9}"/>
              </a:ext>
            </a:extLst>
          </p:cNvPr>
          <p:cNvSpPr>
            <a:spLocks noGrp="1"/>
          </p:cNvSpPr>
          <p:nvPr>
            <p:ph type="title"/>
          </p:nvPr>
        </p:nvSpPr>
        <p:spPr>
          <a:xfrm>
            <a:off x="828868" y="2654252"/>
            <a:ext cx="11279156" cy="1325563"/>
          </a:xfrm>
        </p:spPr>
        <p:txBody>
          <a:bodyPr>
            <a:noAutofit/>
          </a:bodyPr>
          <a:lstStyle/>
          <a:p>
            <a:pPr algn="ctr"/>
            <a:r>
              <a:rPr lang="en-US" sz="13800" dirty="0">
                <a:solidFill>
                  <a:schemeClr val="bg1"/>
                </a:solidFill>
                <a:latin typeface="Arial Black" panose="020B0A04020102020204" pitchFamily="34" charset="0"/>
              </a:rPr>
              <a:t>Questions?</a:t>
            </a:r>
          </a:p>
        </p:txBody>
      </p:sp>
    </p:spTree>
    <p:extLst>
      <p:ext uri="{BB962C8B-B14F-4D97-AF65-F5344CB8AC3E}">
        <p14:creationId xmlns:p14="http://schemas.microsoft.com/office/powerpoint/2010/main" val="123468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41041" y="131859"/>
            <a:ext cx="10515600" cy="1325563"/>
          </a:xfrm>
        </p:spPr>
        <p:txBody>
          <a:bodyPr>
            <a:normAutofit/>
          </a:bodyPr>
          <a:lstStyle/>
          <a:p>
            <a:r>
              <a:rPr lang="en-US" sz="5400" dirty="0">
                <a:solidFill>
                  <a:srgbClr val="1F345E"/>
                </a:solidFill>
              </a:rPr>
              <a:t>The Coastal Seas</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241041" y="1271993"/>
            <a:ext cx="7083490" cy="4055787"/>
          </a:xfrm>
        </p:spPr>
        <p:txBody>
          <a:bodyPr>
            <a:normAutofit/>
          </a:bodyPr>
          <a:lstStyle/>
          <a:p>
            <a:r>
              <a:rPr lang="en-US" dirty="0">
                <a:solidFill>
                  <a:srgbClr val="1F345E"/>
                </a:solidFill>
              </a:rPr>
              <a:t>Coastal seas account for the vast majority of marine and primary production and fishery contributions </a:t>
            </a:r>
            <a:r>
              <a:rPr lang="en-US" dirty="0">
                <a:solidFill>
                  <a:srgbClr val="1F345E"/>
                </a:solidFill>
                <a:effectLst/>
                <a:ea typeface="Times New Roman" panose="02020603050405020304" pitchFamily="18" charset="0"/>
              </a:rPr>
              <a:t>[Burke L. et al. (2001)]</a:t>
            </a:r>
            <a:endParaRPr lang="en-US" dirty="0">
              <a:solidFill>
                <a:srgbClr val="1F345E"/>
              </a:solidFill>
            </a:endParaRPr>
          </a:p>
          <a:p>
            <a:r>
              <a:rPr lang="en-US" dirty="0">
                <a:solidFill>
                  <a:srgbClr val="1F345E"/>
                </a:solidFill>
              </a:rPr>
              <a:t>If we want to know more about the impact of climate change on the oceans and our fisheries, we must set up continuous coastal observation systems</a:t>
            </a:r>
          </a:p>
        </p:txBody>
      </p:sp>
      <p:pic>
        <p:nvPicPr>
          <p:cNvPr id="5" name="Picture 4">
            <a:extLst>
              <a:ext uri="{FF2B5EF4-FFF2-40B4-BE49-F238E27FC236}">
                <a16:creationId xmlns:a16="http://schemas.microsoft.com/office/drawing/2014/main" id="{133D9DDC-75DC-48CB-BA28-731390F15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pic>
        <p:nvPicPr>
          <p:cNvPr id="8" name="Picture 7">
            <a:extLst>
              <a:ext uri="{FF2B5EF4-FFF2-40B4-BE49-F238E27FC236}">
                <a16:creationId xmlns:a16="http://schemas.microsoft.com/office/drawing/2014/main" id="{5A7E0785-12AF-43D5-BF4A-A914E32C7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910475" y="911087"/>
            <a:ext cx="5570163" cy="4177622"/>
          </a:xfrm>
          <a:prstGeom prst="rect">
            <a:avLst/>
          </a:prstGeom>
          <a:ln w="127000" cap="sq">
            <a:solidFill>
              <a:srgbClr val="1F345E"/>
            </a:solidFill>
            <a:miter lim="800000"/>
          </a:ln>
          <a:effectLst/>
        </p:spPr>
      </p:pic>
    </p:spTree>
    <p:extLst>
      <p:ext uri="{BB962C8B-B14F-4D97-AF65-F5344CB8AC3E}">
        <p14:creationId xmlns:p14="http://schemas.microsoft.com/office/powerpoint/2010/main" val="390907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21019" y="27376"/>
            <a:ext cx="10515600" cy="1325563"/>
          </a:xfrm>
        </p:spPr>
        <p:txBody>
          <a:bodyPr>
            <a:normAutofit/>
          </a:bodyPr>
          <a:lstStyle/>
          <a:p>
            <a:r>
              <a:rPr lang="en-US" sz="4800" dirty="0">
                <a:solidFill>
                  <a:srgbClr val="1F345E"/>
                </a:solidFill>
              </a:rPr>
              <a:t>The Coastal Profiling Float</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407632" y="1352939"/>
            <a:ext cx="6579637" cy="4861347"/>
          </a:xfrm>
        </p:spPr>
        <p:txBody>
          <a:bodyPr/>
          <a:lstStyle/>
          <a:p>
            <a:r>
              <a:rPr lang="en-US" dirty="0">
                <a:solidFill>
                  <a:srgbClr val="1F345E"/>
                </a:solidFill>
              </a:rPr>
              <a:t>Built to be autonomous, ideally it should take continuous biogeochemical measurements for years without any human interference</a:t>
            </a:r>
          </a:p>
          <a:p>
            <a:r>
              <a:rPr lang="en-US" dirty="0">
                <a:solidFill>
                  <a:srgbClr val="1F345E"/>
                </a:solidFill>
              </a:rPr>
              <a:t>Unlike the profiling floats used in the open ocean, CPFs must avoid drifting out to sea or onto the shore</a:t>
            </a:r>
          </a:p>
          <a:p>
            <a:r>
              <a:rPr lang="en-US" dirty="0">
                <a:solidFill>
                  <a:srgbClr val="1F345E"/>
                </a:solidFill>
              </a:rPr>
              <a:t>We intend to use the currents to keep the CPF in its assigned region</a:t>
            </a:r>
          </a:p>
        </p:txBody>
      </p:sp>
      <p:pic>
        <p:nvPicPr>
          <p:cNvPr id="5" name="Picture 4">
            <a:extLst>
              <a:ext uri="{FF2B5EF4-FFF2-40B4-BE49-F238E27FC236}">
                <a16:creationId xmlns:a16="http://schemas.microsoft.com/office/drawing/2014/main" id="{98ADA789-CC0D-4844-9FBB-60F54B019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19" y="6036907"/>
            <a:ext cx="861135" cy="705578"/>
          </a:xfrm>
          <a:prstGeom prst="rect">
            <a:avLst/>
          </a:prstGeom>
        </p:spPr>
      </p:pic>
      <p:pic>
        <p:nvPicPr>
          <p:cNvPr id="6" name="Picture 5">
            <a:extLst>
              <a:ext uri="{FF2B5EF4-FFF2-40B4-BE49-F238E27FC236}">
                <a16:creationId xmlns:a16="http://schemas.microsoft.com/office/drawing/2014/main" id="{981B3342-18B4-45AE-8262-47F77A6AF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939" y="214606"/>
            <a:ext cx="2972155" cy="6438121"/>
          </a:xfrm>
          <a:prstGeom prst="rect">
            <a:avLst/>
          </a:prstGeom>
          <a:ln w="127000" cap="sq">
            <a:solidFill>
              <a:srgbClr val="1F345E"/>
            </a:solidFill>
            <a:miter lim="800000"/>
          </a:ln>
          <a:effectLst/>
        </p:spPr>
      </p:pic>
      <p:sp>
        <p:nvSpPr>
          <p:cNvPr id="4" name="TextBox 3">
            <a:extLst>
              <a:ext uri="{FF2B5EF4-FFF2-40B4-BE49-F238E27FC236}">
                <a16:creationId xmlns:a16="http://schemas.microsoft.com/office/drawing/2014/main" id="{614546AA-F6FF-41D8-A135-4B258DF72236}"/>
              </a:ext>
            </a:extLst>
          </p:cNvPr>
          <p:cNvSpPr txBox="1"/>
          <p:nvPr/>
        </p:nvSpPr>
        <p:spPr>
          <a:xfrm rot="16200000">
            <a:off x="10241280" y="4945710"/>
            <a:ext cx="2306320" cy="230832"/>
          </a:xfrm>
          <a:prstGeom prst="rect">
            <a:avLst/>
          </a:prstGeom>
          <a:noFill/>
        </p:spPr>
        <p:txBody>
          <a:bodyPr wrap="square" rtlCol="0">
            <a:spAutoFit/>
          </a:bodyPr>
          <a:lstStyle/>
          <a:p>
            <a:r>
              <a:rPr lang="en-US" sz="900" dirty="0">
                <a:solidFill>
                  <a:srgbClr val="1F345E"/>
                </a:solidFill>
              </a:rPr>
              <a:t>Credit: Gene Massion</a:t>
            </a:r>
          </a:p>
        </p:txBody>
      </p:sp>
    </p:spTree>
    <p:extLst>
      <p:ext uri="{BB962C8B-B14F-4D97-AF65-F5344CB8AC3E}">
        <p14:creationId xmlns:p14="http://schemas.microsoft.com/office/powerpoint/2010/main" val="170263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96C3-5DE9-4614-AD21-97A4F9393C25}"/>
              </a:ext>
            </a:extLst>
          </p:cNvPr>
          <p:cNvSpPr>
            <a:spLocks noGrp="1"/>
          </p:cNvSpPr>
          <p:nvPr>
            <p:ph type="title"/>
          </p:nvPr>
        </p:nvSpPr>
        <p:spPr>
          <a:xfrm>
            <a:off x="838199" y="-264707"/>
            <a:ext cx="10515600" cy="1325563"/>
          </a:xfrm>
        </p:spPr>
        <p:txBody>
          <a:bodyPr>
            <a:normAutofit/>
          </a:bodyPr>
          <a:lstStyle/>
          <a:p>
            <a:pPr algn="ctr"/>
            <a:r>
              <a:rPr lang="en-US" sz="5400" dirty="0">
                <a:solidFill>
                  <a:srgbClr val="1F345E"/>
                </a:solidFill>
              </a:rPr>
              <a:t>A Typical CPF Mission Cycle</a:t>
            </a:r>
          </a:p>
        </p:txBody>
      </p:sp>
      <p:pic>
        <p:nvPicPr>
          <p:cNvPr id="4" name="Picture 3">
            <a:extLst>
              <a:ext uri="{FF2B5EF4-FFF2-40B4-BE49-F238E27FC236}">
                <a16:creationId xmlns:a16="http://schemas.microsoft.com/office/drawing/2014/main" id="{1B31F86B-3D84-4663-BEB7-33B42DD5FA32}"/>
              </a:ext>
            </a:extLst>
          </p:cNvPr>
          <p:cNvPicPr>
            <a:picLocks noChangeAspect="1"/>
          </p:cNvPicPr>
          <p:nvPr/>
        </p:nvPicPr>
        <p:blipFill>
          <a:blip r:embed="rId3"/>
          <a:stretch>
            <a:fillRect/>
          </a:stretch>
        </p:blipFill>
        <p:spPr>
          <a:xfrm>
            <a:off x="2075285" y="921957"/>
            <a:ext cx="7955124" cy="4960272"/>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78F356E3-4F68-473C-8AF7-020BC1C5FD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9134" y="6105768"/>
            <a:ext cx="861135" cy="655377"/>
          </a:xfrm>
          <a:prstGeom prst="rect">
            <a:avLst/>
          </a:prstGeom>
        </p:spPr>
      </p:pic>
      <p:sp>
        <p:nvSpPr>
          <p:cNvPr id="8" name="TextBox 7">
            <a:extLst>
              <a:ext uri="{FF2B5EF4-FFF2-40B4-BE49-F238E27FC236}">
                <a16:creationId xmlns:a16="http://schemas.microsoft.com/office/drawing/2014/main" id="{7CD57DEE-0138-41A8-87BB-929EAD1FC418}"/>
              </a:ext>
            </a:extLst>
          </p:cNvPr>
          <p:cNvSpPr txBox="1"/>
          <p:nvPr/>
        </p:nvSpPr>
        <p:spPr>
          <a:xfrm>
            <a:off x="312769" y="5986244"/>
            <a:ext cx="11294511" cy="954107"/>
          </a:xfrm>
          <a:prstGeom prst="rect">
            <a:avLst/>
          </a:prstGeom>
          <a:noFill/>
        </p:spPr>
        <p:txBody>
          <a:bodyPr wrap="square" rtlCol="0">
            <a:spAutoFit/>
          </a:bodyPr>
          <a:lstStyle/>
          <a:p>
            <a:pPr algn="ctr"/>
            <a:r>
              <a:rPr lang="en-US" sz="2800" dirty="0">
                <a:solidFill>
                  <a:srgbClr val="1F345E"/>
                </a:solidFill>
              </a:rPr>
              <a:t>How can we measure how fast the currents are going when the CPF is moving at the same speed?</a:t>
            </a:r>
          </a:p>
        </p:txBody>
      </p:sp>
      <p:sp>
        <p:nvSpPr>
          <p:cNvPr id="3" name="TextBox 2">
            <a:extLst>
              <a:ext uri="{FF2B5EF4-FFF2-40B4-BE49-F238E27FC236}">
                <a16:creationId xmlns:a16="http://schemas.microsoft.com/office/drawing/2014/main" id="{FE03A4FF-C94C-4EC2-A8F5-55547B15D87D}"/>
              </a:ext>
            </a:extLst>
          </p:cNvPr>
          <p:cNvSpPr txBox="1"/>
          <p:nvPr/>
        </p:nvSpPr>
        <p:spPr>
          <a:xfrm rot="16200000">
            <a:off x="9313164" y="3091751"/>
            <a:ext cx="1837934" cy="230832"/>
          </a:xfrm>
          <a:prstGeom prst="rect">
            <a:avLst/>
          </a:prstGeom>
          <a:noFill/>
        </p:spPr>
        <p:txBody>
          <a:bodyPr wrap="square" rtlCol="0">
            <a:spAutoFit/>
          </a:bodyPr>
          <a:lstStyle/>
          <a:p>
            <a:r>
              <a:rPr lang="en-US" sz="900" dirty="0">
                <a:solidFill>
                  <a:srgbClr val="1F345E"/>
                </a:solidFill>
              </a:rPr>
              <a:t>Credit: MBARI Website</a:t>
            </a:r>
          </a:p>
        </p:txBody>
      </p:sp>
    </p:spTree>
    <p:extLst>
      <p:ext uri="{BB962C8B-B14F-4D97-AF65-F5344CB8AC3E}">
        <p14:creationId xmlns:p14="http://schemas.microsoft.com/office/powerpoint/2010/main" val="235548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7CB959-978D-4541-8DE5-766AAFCFD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44" y="3712364"/>
            <a:ext cx="6648311" cy="3074516"/>
          </a:xfrm>
          <a:prstGeom prst="rect">
            <a:avLst/>
          </a:prstGeom>
        </p:spPr>
      </p:pic>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838200" y="185996"/>
            <a:ext cx="10515600" cy="1325563"/>
          </a:xfrm>
        </p:spPr>
        <p:txBody>
          <a:bodyPr/>
          <a:lstStyle/>
          <a:p>
            <a:r>
              <a:rPr lang="en-US" dirty="0">
                <a:solidFill>
                  <a:srgbClr val="1F345E"/>
                </a:solidFill>
              </a:rPr>
              <a:t>What is an Inertial Measurement Unit (IMU)?</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838200" y="1289350"/>
                <a:ext cx="10515600" cy="4991975"/>
              </a:xfrm>
            </p:spPr>
            <p:txBody>
              <a:bodyPr/>
              <a:lstStyle/>
              <a:p>
                <a:r>
                  <a:rPr lang="en-US" dirty="0">
                    <a:solidFill>
                      <a:srgbClr val="1F345E"/>
                    </a:solidFill>
                  </a:rPr>
                  <a:t>An Inertial Measurement Unit is a system that estimates an object’s attitude, angular rate, and orientation using an array of accelerometers, magnetometers, and gyroscopes</a:t>
                </a:r>
              </a:p>
              <a:p>
                <a:r>
                  <a:rPr lang="en-US" dirty="0">
                    <a:solidFill>
                      <a:srgbClr val="1F345E"/>
                    </a:solidFill>
                  </a:rPr>
                  <a:t>We can get velocity by integrating acceleration </a:t>
                </a:r>
                <a14:m>
                  <m:oMath xmlns:m="http://schemas.openxmlformats.org/officeDocument/2006/math">
                    <m:r>
                      <a:rPr lang="en-US" b="0" i="1" smtClean="0">
                        <a:solidFill>
                          <a:srgbClr val="1F345E"/>
                        </a:solidFill>
                        <a:latin typeface="Cambria Math" panose="02040503050406030204" pitchFamily="18" charset="0"/>
                      </a:rPr>
                      <m:t>𝑣</m:t>
                    </m:r>
                    <m:r>
                      <a:rPr lang="en-US" b="0" i="1" smtClean="0">
                        <a:solidFill>
                          <a:srgbClr val="1F345E"/>
                        </a:solidFill>
                        <a:latin typeface="Cambria Math" panose="02040503050406030204" pitchFamily="18" charset="0"/>
                      </a:rPr>
                      <m:t>=</m:t>
                    </m:r>
                    <m:nary>
                      <m:naryPr>
                        <m:ctrlPr>
                          <a:rPr lang="en-US" b="0" i="1" smtClean="0">
                            <a:solidFill>
                              <a:srgbClr val="1F345E"/>
                            </a:solidFill>
                            <a:latin typeface="Cambria Math" panose="02040503050406030204" pitchFamily="18" charset="0"/>
                          </a:rPr>
                        </m:ctrlPr>
                      </m:naryPr>
                      <m:sub>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𝑖</m:t>
                            </m:r>
                          </m:sub>
                        </m:sSub>
                      </m:sub>
                      <m:sup>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𝑓</m:t>
                            </m:r>
                          </m:sub>
                        </m:sSub>
                      </m:sup>
                      <m:e>
                        <m:r>
                          <a:rPr lang="en-US" b="0" i="1" smtClean="0">
                            <a:solidFill>
                              <a:srgbClr val="1F345E"/>
                            </a:solidFill>
                            <a:latin typeface="Cambria Math" panose="02040503050406030204" pitchFamily="18" charset="0"/>
                          </a:rPr>
                          <m:t>𝑎</m:t>
                        </m:r>
                        <m:d>
                          <m:dPr>
                            <m:ctrlPr>
                              <a:rPr lang="en-US" b="0" i="1" smtClean="0">
                                <a:solidFill>
                                  <a:srgbClr val="1F345E"/>
                                </a:solidFill>
                                <a:latin typeface="Cambria Math" panose="02040503050406030204" pitchFamily="18" charset="0"/>
                              </a:rPr>
                            </m:ctrlPr>
                          </m:dPr>
                          <m:e>
                            <m:r>
                              <a:rPr lang="en-US" b="0" i="1" smtClean="0">
                                <a:solidFill>
                                  <a:srgbClr val="1F345E"/>
                                </a:solidFill>
                                <a:latin typeface="Cambria Math" panose="02040503050406030204" pitchFamily="18" charset="0"/>
                              </a:rPr>
                              <m:t>𝑡</m:t>
                            </m:r>
                          </m:e>
                        </m:d>
                        <m:r>
                          <a:rPr lang="en-US" b="0" i="1" smtClean="0">
                            <a:solidFill>
                              <a:srgbClr val="1F345E"/>
                            </a:solidFill>
                            <a:latin typeface="Cambria Math" panose="02040503050406030204" pitchFamily="18" charset="0"/>
                          </a:rPr>
                          <m:t>𝑑𝑡</m:t>
                        </m:r>
                      </m:e>
                    </m:nary>
                  </m:oMath>
                </a14:m>
                <a:endParaRPr lang="en-US" dirty="0">
                  <a:solidFill>
                    <a:srgbClr val="1F345E"/>
                  </a:solidFill>
                </a:endParaRPr>
              </a:p>
              <a:p>
                <a:r>
                  <a:rPr lang="en-US" dirty="0">
                    <a:solidFill>
                      <a:srgbClr val="1F345E"/>
                    </a:solidFill>
                  </a:rPr>
                  <a:t>IMUs are often used in airplane and submarine navigation </a:t>
                </a:r>
              </a:p>
            </p:txBody>
          </p:sp>
        </mc:Choice>
        <mc:Fallback>
          <p:sp>
            <p:nvSpPr>
              <p:cNvPr id="3" name="Content Placeholder 2">
                <a:extLst>
                  <a:ext uri="{FF2B5EF4-FFF2-40B4-BE49-F238E27FC236}">
                    <a16:creationId xmlns:a16="http://schemas.microsoft.com/office/drawing/2014/main" id="{412A17B9-0A88-441D-8E2E-90395554E814}"/>
                  </a:ext>
                </a:extLst>
              </p:cNvPr>
              <p:cNvSpPr>
                <a:spLocks noGrp="1" noRot="1" noChangeAspect="1" noMove="1" noResize="1" noEditPoints="1" noAdjustHandles="1" noChangeArrowheads="1" noChangeShapeType="1" noTextEdit="1"/>
              </p:cNvSpPr>
              <p:nvPr>
                <p:ph idx="1"/>
              </p:nvPr>
            </p:nvSpPr>
            <p:spPr>
              <a:xfrm>
                <a:off x="838200" y="1289350"/>
                <a:ext cx="10515600" cy="4991975"/>
              </a:xfrm>
              <a:blipFill>
                <a:blip r:embed="rId4"/>
                <a:stretch>
                  <a:fillRect l="-1043" t="-2078"/>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D4877ED8-EC29-463E-A273-9042620E4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
        <p:nvSpPr>
          <p:cNvPr id="7" name="TextBox 6">
            <a:extLst>
              <a:ext uri="{FF2B5EF4-FFF2-40B4-BE49-F238E27FC236}">
                <a16:creationId xmlns:a16="http://schemas.microsoft.com/office/drawing/2014/main" id="{54CF4FF1-9AEB-4989-A977-5E647DC27A66}"/>
              </a:ext>
            </a:extLst>
          </p:cNvPr>
          <p:cNvSpPr txBox="1"/>
          <p:nvPr/>
        </p:nvSpPr>
        <p:spPr>
          <a:xfrm>
            <a:off x="4289424" y="6425783"/>
            <a:ext cx="6097554" cy="246221"/>
          </a:xfrm>
          <a:prstGeom prst="rect">
            <a:avLst/>
          </a:prstGeom>
          <a:noFill/>
        </p:spPr>
        <p:txBody>
          <a:bodyPr wrap="square">
            <a:spAutoFit/>
          </a:bodyPr>
          <a:lstStyle/>
          <a:p>
            <a:r>
              <a:rPr lang="en-US" sz="1000" dirty="0">
                <a:solidFill>
                  <a:srgbClr val="1F345E"/>
                </a:solidFill>
              </a:rPr>
              <a:t>Credit: </a:t>
            </a:r>
            <a:r>
              <a:rPr lang="en-US" sz="1000" dirty="0" err="1">
                <a:solidFill>
                  <a:srgbClr val="1F345E"/>
                </a:solidFill>
              </a:rPr>
              <a:t>VectorNav</a:t>
            </a:r>
            <a:r>
              <a:rPr lang="en-US" sz="1000" dirty="0">
                <a:solidFill>
                  <a:srgbClr val="1F345E"/>
                </a:solidFill>
              </a:rPr>
              <a:t> Technologies VN-100 User Manual</a:t>
            </a:r>
          </a:p>
        </p:txBody>
      </p:sp>
    </p:spTree>
    <p:extLst>
      <p:ext uri="{BB962C8B-B14F-4D97-AF65-F5344CB8AC3E}">
        <p14:creationId xmlns:p14="http://schemas.microsoft.com/office/powerpoint/2010/main" val="222861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p:txBody>
          <a:bodyPr/>
          <a:lstStyle/>
          <a:p>
            <a:r>
              <a:rPr lang="en-US" dirty="0">
                <a:solidFill>
                  <a:srgbClr val="1F345E"/>
                </a:solidFill>
              </a:rPr>
              <a:t>Purpose of Internship</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576944" y="1471062"/>
            <a:ext cx="10515600" cy="3530146"/>
          </a:xfrm>
        </p:spPr>
        <p:txBody>
          <a:bodyPr>
            <a:normAutofit lnSpcReduction="10000"/>
          </a:bodyPr>
          <a:lstStyle/>
          <a:p>
            <a:r>
              <a:rPr lang="en-US" dirty="0">
                <a:solidFill>
                  <a:srgbClr val="1F345E"/>
                </a:solidFill>
              </a:rPr>
              <a:t>Even with recent technological advances in low-cost MEMS-based systems, most “tactical-grade” IMUs cost thousands to tens of thousands of dollars</a:t>
            </a:r>
          </a:p>
          <a:p>
            <a:r>
              <a:rPr lang="en-US" dirty="0">
                <a:solidFill>
                  <a:srgbClr val="1F345E"/>
                </a:solidFill>
              </a:rPr>
              <a:t>Most uses of IMUs in navigation tolerate a certain degree of measurement error and are also usually corrected with a coupled GPS system [CH Robotics]</a:t>
            </a:r>
          </a:p>
          <a:p>
            <a:r>
              <a:rPr lang="en-US" dirty="0">
                <a:solidFill>
                  <a:srgbClr val="1F345E"/>
                </a:solidFill>
              </a:rPr>
              <a:t>This is a high-risk project, we need to evaluate the performance of the low-cost VN-100 IMU to see if it is worth investing in a more accurate system. </a:t>
            </a:r>
          </a:p>
        </p:txBody>
      </p:sp>
      <p:pic>
        <p:nvPicPr>
          <p:cNvPr id="5" name="Picture 4">
            <a:extLst>
              <a:ext uri="{FF2B5EF4-FFF2-40B4-BE49-F238E27FC236}">
                <a16:creationId xmlns:a16="http://schemas.microsoft.com/office/drawing/2014/main" id="{2D59B9FB-5673-48A1-91CA-C203FE7FA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60913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8815-FC70-4D82-9F6E-82F8B50CD2E0}"/>
              </a:ext>
            </a:extLst>
          </p:cNvPr>
          <p:cNvSpPr>
            <a:spLocks noGrp="1"/>
          </p:cNvSpPr>
          <p:nvPr>
            <p:ph type="title"/>
          </p:nvPr>
        </p:nvSpPr>
        <p:spPr>
          <a:xfrm>
            <a:off x="217714" y="160258"/>
            <a:ext cx="5878286" cy="1325563"/>
          </a:xfrm>
        </p:spPr>
        <p:txBody>
          <a:bodyPr/>
          <a:lstStyle/>
          <a:p>
            <a:r>
              <a:rPr lang="en-US" dirty="0">
                <a:solidFill>
                  <a:srgbClr val="1F345E"/>
                </a:solidFill>
              </a:rPr>
              <a:t>Purpose of Internship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163D9C8-A8A9-45A7-951F-91E70C835475}"/>
                  </a:ext>
                </a:extLst>
              </p:cNvPr>
              <p:cNvSpPr>
                <a:spLocks noGrp="1"/>
              </p:cNvSpPr>
              <p:nvPr>
                <p:ph idx="1"/>
              </p:nvPr>
            </p:nvSpPr>
            <p:spPr>
              <a:xfrm>
                <a:off x="211689" y="1505258"/>
                <a:ext cx="6727372" cy="4167755"/>
              </a:xfrm>
            </p:spPr>
            <p:txBody>
              <a:bodyPr>
                <a:normAutofit/>
              </a:bodyPr>
              <a:lstStyle/>
              <a:p>
                <a:r>
                  <a:rPr lang="en-US" sz="3200" dirty="0">
                    <a:solidFill>
                      <a:srgbClr val="1F345E"/>
                    </a:solidFill>
                  </a:rPr>
                  <a:t>Past current measurements in the Monterey Bay indicate that the CPF would need to correctly measure accelerations far less than 1 m/</a:t>
                </a:r>
                <a14:m>
                  <m:oMath xmlns:m="http://schemas.openxmlformats.org/officeDocument/2006/math">
                    <m:sSup>
                      <m:sSupPr>
                        <m:ctrlPr>
                          <a:rPr lang="en-US" sz="3200" i="1" smtClean="0">
                            <a:solidFill>
                              <a:srgbClr val="1F345E"/>
                            </a:solidFill>
                            <a:latin typeface="Cambria Math" panose="02040503050406030204" pitchFamily="18" charset="0"/>
                          </a:rPr>
                        </m:ctrlPr>
                      </m:sSupPr>
                      <m:e>
                        <m:r>
                          <m:rPr>
                            <m:sty m:val="p"/>
                          </m:rPr>
                          <a:rPr lang="en-US" sz="3200" b="0" i="0" smtClean="0">
                            <a:solidFill>
                              <a:srgbClr val="1F345E"/>
                            </a:solidFill>
                            <a:latin typeface="Cambria Math" panose="02040503050406030204" pitchFamily="18" charset="0"/>
                          </a:rPr>
                          <m:t>s</m:t>
                        </m:r>
                      </m:e>
                      <m:sup>
                        <m:r>
                          <a:rPr lang="en-US" sz="3200" i="0" smtClean="0">
                            <a:solidFill>
                              <a:srgbClr val="1F345E"/>
                            </a:solidFill>
                            <a:latin typeface="Cambria Math" panose="02040503050406030204" pitchFamily="18" charset="0"/>
                          </a:rPr>
                          <m:t>2</m:t>
                        </m:r>
                      </m:sup>
                    </m:sSup>
                  </m:oMath>
                </a14:m>
                <a:endParaRPr lang="en-US" sz="3200" dirty="0">
                  <a:solidFill>
                    <a:srgbClr val="1F345E"/>
                  </a:solidFill>
                </a:endParaRPr>
              </a:p>
              <a:p>
                <a:r>
                  <a:rPr lang="en-US" sz="3200" dirty="0">
                    <a:solidFill>
                      <a:srgbClr val="1F345E"/>
                    </a:solidFill>
                  </a:rPr>
                  <a:t>In order to quantify the performance of the VN-100, we need a reliable way to generate known very low accelerations</a:t>
                </a:r>
                <a:endParaRPr lang="en-US" dirty="0">
                  <a:solidFill>
                    <a:srgbClr val="1F345E"/>
                  </a:solidFill>
                </a:endParaRPr>
              </a:p>
            </p:txBody>
          </p:sp>
        </mc:Choice>
        <mc:Fallback xmlns="">
          <p:sp>
            <p:nvSpPr>
              <p:cNvPr id="3" name="Content Placeholder 2">
                <a:extLst>
                  <a:ext uri="{FF2B5EF4-FFF2-40B4-BE49-F238E27FC236}">
                    <a16:creationId xmlns:a16="http://schemas.microsoft.com/office/drawing/2014/main" id="{0163D9C8-A8A9-45A7-951F-91E70C835475}"/>
                  </a:ext>
                </a:extLst>
              </p:cNvPr>
              <p:cNvSpPr>
                <a:spLocks noGrp="1" noRot="1" noChangeAspect="1" noMove="1" noResize="1" noEditPoints="1" noAdjustHandles="1" noChangeArrowheads="1" noChangeShapeType="1" noTextEdit="1"/>
              </p:cNvSpPr>
              <p:nvPr>
                <p:ph idx="1"/>
              </p:nvPr>
            </p:nvSpPr>
            <p:spPr>
              <a:xfrm>
                <a:off x="211689" y="1505258"/>
                <a:ext cx="6727372" cy="4167755"/>
              </a:xfrm>
              <a:blipFill>
                <a:blip r:embed="rId3"/>
                <a:stretch>
                  <a:fillRect l="-2085" t="-3070" r="-308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EC55F96E-B984-4C18-AE8C-3F82A7A572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89" y="6042365"/>
            <a:ext cx="861135" cy="655377"/>
          </a:xfrm>
          <a:prstGeom prst="rect">
            <a:avLst/>
          </a:prstGeom>
        </p:spPr>
      </p:pic>
      <p:pic>
        <p:nvPicPr>
          <p:cNvPr id="7" name="Picture 6">
            <a:extLst>
              <a:ext uri="{FF2B5EF4-FFF2-40B4-BE49-F238E27FC236}">
                <a16:creationId xmlns:a16="http://schemas.microsoft.com/office/drawing/2014/main" id="{2069A597-A8E0-46CF-A420-617B290F3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009" y="3429000"/>
            <a:ext cx="4424739" cy="3268742"/>
          </a:xfrm>
          <a:prstGeom prst="rect">
            <a:avLst/>
          </a:prstGeom>
          <a:ln w="127000" cap="sq">
            <a:noFill/>
            <a:miter lim="800000"/>
          </a:ln>
          <a:effectLst/>
        </p:spPr>
      </p:pic>
      <p:pic>
        <p:nvPicPr>
          <p:cNvPr id="9" name="Picture 8">
            <a:extLst>
              <a:ext uri="{FF2B5EF4-FFF2-40B4-BE49-F238E27FC236}">
                <a16:creationId xmlns:a16="http://schemas.microsoft.com/office/drawing/2014/main" id="{1589F36A-3FB0-42FF-94BF-D0324EE2D9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7009" y="105501"/>
            <a:ext cx="4424739" cy="3323500"/>
          </a:xfrm>
          <a:prstGeom prst="rect">
            <a:avLst/>
          </a:prstGeom>
          <a:ln w="127000" cap="sq">
            <a:noFill/>
            <a:miter lim="800000"/>
          </a:ln>
          <a:effectLst/>
        </p:spPr>
      </p:pic>
    </p:spTree>
    <p:extLst>
      <p:ext uri="{BB962C8B-B14F-4D97-AF65-F5344CB8AC3E}">
        <p14:creationId xmlns:p14="http://schemas.microsoft.com/office/powerpoint/2010/main" val="229562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ar Video">
            <a:hlinkClick r:id="" action="ppaction://media"/>
            <a:extLst>
              <a:ext uri="{FF2B5EF4-FFF2-40B4-BE49-F238E27FC236}">
                <a16:creationId xmlns:a16="http://schemas.microsoft.com/office/drawing/2014/main" id="{873AE6DC-DD02-4492-99C9-939C4DAE495B}"/>
              </a:ext>
            </a:extLst>
          </p:cNvPr>
          <p:cNvPicPr>
            <a:picLocks noChangeAspect="1"/>
          </p:cNvPicPr>
          <p:nvPr>
            <a:videoFile r:link="rId1"/>
            <p:extLst>
              <p:ext uri="{DAA4B4D4-6D71-4841-9C94-3DE7FCFB9230}">
                <p14:media xmlns:p14="http://schemas.microsoft.com/office/powerpoint/2010/main" r:embed="rId2">
                  <p14:trim st="221" end="4232"/>
                </p14:media>
              </p:ext>
            </p:extLst>
          </p:nvPr>
        </p:nvPicPr>
        <p:blipFill>
          <a:blip r:embed="rId4"/>
          <a:stretch>
            <a:fillRect/>
          </a:stretch>
        </p:blipFill>
        <p:spPr>
          <a:xfrm>
            <a:off x="1699174" y="-5133929"/>
            <a:ext cx="9880116" cy="16302097"/>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56219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547397" y="0"/>
            <a:ext cx="11172091" cy="1325563"/>
          </a:xfrm>
        </p:spPr>
        <p:txBody>
          <a:bodyPr/>
          <a:lstStyle/>
          <a:p>
            <a:r>
              <a:rPr lang="en-US" dirty="0">
                <a:solidFill>
                  <a:srgbClr val="1F345E"/>
                </a:solidFill>
              </a:rPr>
              <a:t>The Experimental Method</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724438" y="1203650"/>
            <a:ext cx="6337041" cy="5439746"/>
          </a:xfrm>
        </p:spPr>
        <p:txBody>
          <a:bodyPr>
            <a:normAutofit/>
          </a:bodyPr>
          <a:lstStyle/>
          <a:p>
            <a:r>
              <a:rPr lang="en-US" dirty="0">
                <a:solidFill>
                  <a:srgbClr val="1F345E"/>
                </a:solidFill>
              </a:rPr>
              <a:t>The RC Crawler drives in a circle at a constant speed, resulting in a constant acceleration pointing towards the circle center.</a:t>
            </a:r>
          </a:p>
          <a:p>
            <a:r>
              <a:rPr lang="en-US" dirty="0">
                <a:solidFill>
                  <a:srgbClr val="1F345E"/>
                </a:solidFill>
              </a:rPr>
              <a:t>Acceleration is integrated to estimate the velocity of the RC Crawler which are compared to the recorded speed</a:t>
            </a:r>
          </a:p>
          <a:p>
            <a:r>
              <a:rPr lang="en-US" dirty="0">
                <a:solidFill>
                  <a:srgbClr val="1F345E"/>
                </a:solidFill>
              </a:rPr>
              <a:t>When deployed, the acceleration data will be logged on a SD card on the CPF to be transmitted via satellite while at the surface</a:t>
            </a:r>
          </a:p>
        </p:txBody>
      </p:sp>
      <p:pic>
        <p:nvPicPr>
          <p:cNvPr id="4" name="Picture 3">
            <a:extLst>
              <a:ext uri="{FF2B5EF4-FFF2-40B4-BE49-F238E27FC236}">
                <a16:creationId xmlns:a16="http://schemas.microsoft.com/office/drawing/2014/main" id="{319C929A-04A4-4B86-8479-087B12FC8CB0}"/>
              </a:ext>
            </a:extLst>
          </p:cNvPr>
          <p:cNvPicPr/>
          <p:nvPr/>
        </p:nvPicPr>
        <p:blipFill>
          <a:blip r:embed="rId3"/>
          <a:stretch>
            <a:fillRect/>
          </a:stretch>
        </p:blipFill>
        <p:spPr>
          <a:xfrm>
            <a:off x="7315200" y="266744"/>
            <a:ext cx="4329403" cy="5518236"/>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664296F6-3B8A-4E69-BE46-6207E18A6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62282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2597</TotalTime>
  <Words>1089</Words>
  <Application>Microsoft Office PowerPoint</Application>
  <PresentationFormat>Widescreen</PresentationFormat>
  <Paragraphs>89</Paragraphs>
  <Slides>17</Slides>
  <Notes>14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Black</vt:lpstr>
      <vt:lpstr>Calibri</vt:lpstr>
      <vt:lpstr>Calibri Light</vt:lpstr>
      <vt:lpstr>Cambria Math</vt:lpstr>
      <vt:lpstr>Slack-Lato</vt:lpstr>
      <vt:lpstr>Office Theme</vt:lpstr>
      <vt:lpstr>Evaluating the VN-100 IMU/AHRS as an Inertial Current Meter in Coastal Profiling Floats</vt:lpstr>
      <vt:lpstr>The Coastal Seas</vt:lpstr>
      <vt:lpstr>The Coastal Profiling Float</vt:lpstr>
      <vt:lpstr>A Typical CPF Mission Cycle</vt:lpstr>
      <vt:lpstr>What is an Inertial Measurement Unit (IMU)?</vt:lpstr>
      <vt:lpstr>Purpose of Internship</vt:lpstr>
      <vt:lpstr>Purpose of Internship</vt:lpstr>
      <vt:lpstr>PowerPoint Presentation</vt:lpstr>
      <vt:lpstr>The Experimental Method</vt:lpstr>
      <vt:lpstr>Interpreting the data</vt:lpstr>
      <vt:lpstr>Results</vt:lpstr>
      <vt:lpstr>Results</vt:lpstr>
      <vt:lpstr>Conclusions</vt:lpstr>
      <vt:lpstr>The Path Forward</vt:lpstr>
      <vt:lpstr>Thank you to:</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VN-100 IMU as an Inertial Current Meter in Coastal Profiling Floats</dc:title>
  <dc:creator>Luke Dorrian</dc:creator>
  <cp:lastModifiedBy>Luke Dorrian</cp:lastModifiedBy>
  <cp:revision>9</cp:revision>
  <dcterms:created xsi:type="dcterms:W3CDTF">2020-08-04T03:06:15Z</dcterms:created>
  <dcterms:modified xsi:type="dcterms:W3CDTF">2020-08-09T20:03:48Z</dcterms:modified>
</cp:coreProperties>
</file>