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053" autoAdjust="0"/>
    <p:restoredTop sz="94660"/>
  </p:normalViewPr>
  <p:slideViewPr>
    <p:cSldViewPr>
      <p:cViewPr>
        <p:scale>
          <a:sx n="100" d="100"/>
          <a:sy n="100" d="100"/>
        </p:scale>
        <p:origin x="-2406" y="-3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B0B89F-C323-46BB-A084-F9CECEDB5C23}" type="datetimeFigureOut">
              <a:rPr lang="en-US" smtClean="0"/>
              <a:t>7/29/2016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E37C3B-84A7-4E3F-B5DB-1835367C8E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149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447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8975D-6EFD-4479-B73C-58345EF5CBD8}" type="datetime1">
              <a:rPr lang="en-US" smtClean="0"/>
              <a:t>7/29/2016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‹#›</a:t>
            </a:fld>
            <a:endParaRPr lang="en-US"/>
          </a:p>
        </p:txBody>
      </p:sp>
      <p:pic>
        <p:nvPicPr>
          <p:cNvPr id="1026" name="Picture 2" descr="C:\Users\nraymond\Downloads\MBARI_logo+type_blue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725" y="5410200"/>
            <a:ext cx="4152381" cy="749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407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5F950-3354-4372-8370-4346F61A92DF}" type="datetime1">
              <a:rPr lang="en-US" smtClean="0"/>
              <a:t>7/29/2016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079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6099-700F-43CB-BD47-E1ED6DADFCC7}" type="datetime1">
              <a:rPr lang="en-US" smtClean="0"/>
              <a:t>7/29/2016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422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7/29/2016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803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B2AC0-9038-40EC-813B-39AA0A906CDC}" type="datetime1">
              <a:rPr lang="en-US" smtClean="0"/>
              <a:t>7/29/2016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646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57A72-1D0E-4FF1-98B6-A4EF3E11B797}" type="datetime1">
              <a:rPr lang="en-US" smtClean="0"/>
              <a:t>7/29/2016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820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AD3B3-FA86-4F96-B00F-6108828115F1}" type="datetime1">
              <a:rPr lang="en-US" smtClean="0"/>
              <a:t>7/29/2016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9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9FCA-CE64-4261-86E3-755388A061D3}" type="datetime1">
              <a:rPr lang="en-US" smtClean="0"/>
              <a:t>7/29/2016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501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D4FD5-3352-491F-815A-B12F1C1FFDF3}" type="datetime1">
              <a:rPr lang="en-US" smtClean="0"/>
              <a:t>7/29/2016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598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21592-3EF3-48FC-85A8-346667BCA64B}" type="datetime1">
              <a:rPr lang="en-US" smtClean="0"/>
              <a:t>7/29/2016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651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89A81-0A2D-477A-B090-59A81872EBF8}" type="datetime1">
              <a:rPr lang="en-US" smtClean="0"/>
              <a:t>7/29/2016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979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28750" y="274638"/>
            <a:ext cx="62865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8229600" cy="4830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FE7A6A-E570-4FDA-8B53-6FB7BED7B502}" type="datetime1">
              <a:rPr lang="en-US" smtClean="0"/>
              <a:t>7/29/2016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MBARI Internship 2016 - Nick Raymond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799739-2213-4265-BEF7-6E9CD2EF56D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28600"/>
            <a:ext cx="1297546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89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emf"/><Relationship Id="rId4" Type="http://schemas.openxmlformats.org/officeDocument/2006/relationships/image" Target="../media/image30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emf"/><Relationship Id="rId4" Type="http://schemas.openxmlformats.org/officeDocument/2006/relationships/image" Target="../media/image3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emf"/><Relationship Id="rId4" Type="http://schemas.openxmlformats.org/officeDocument/2006/relationships/image" Target="../media/image38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emf"/><Relationship Id="rId4" Type="http://schemas.openxmlformats.org/officeDocument/2006/relationships/image" Target="../media/image42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emf"/><Relationship Id="rId4" Type="http://schemas.openxmlformats.org/officeDocument/2006/relationships/image" Target="../media/image50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emf"/><Relationship Id="rId4" Type="http://schemas.openxmlformats.org/officeDocument/2006/relationships/image" Target="../media/image2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Coastal Profiling Float </a:t>
            </a:r>
            <a:br>
              <a:rPr lang="en-US" sz="4000" b="1" dirty="0" smtClean="0"/>
            </a:br>
            <a:r>
              <a:rPr lang="en-US" sz="4000" b="1" dirty="0" smtClean="0"/>
              <a:t>BNO055 Noise Profile</a:t>
            </a:r>
            <a:endParaRPr lang="en-US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Nick Raymond</a:t>
            </a:r>
          </a:p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&amp; Gene Massion</a:t>
            </a:r>
          </a:p>
        </p:txBody>
      </p:sp>
    </p:spTree>
    <p:extLst>
      <p:ext uri="{BB962C8B-B14F-4D97-AF65-F5344CB8AC3E}">
        <p14:creationId xmlns:p14="http://schemas.microsoft.com/office/powerpoint/2010/main" val="41548598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= 5 mm/s^2, V = 55 mm/s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7/29/2016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10</a:t>
            </a:fld>
            <a:endParaRPr lang="en-US"/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236" y="7086600"/>
            <a:ext cx="5334000" cy="400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6458" y="7086600"/>
            <a:ext cx="5334000" cy="400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447" y="1600200"/>
            <a:ext cx="5334000" cy="400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1943100"/>
            <a:ext cx="48768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65182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= 1 mm/s^2, V = 25 mm/s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7/29/2016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11</a:t>
            </a:fld>
            <a:endParaRPr lang="en-US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7086600"/>
            <a:ext cx="5334000" cy="400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5553" y="7086600"/>
            <a:ext cx="5334000" cy="400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502" y="1752600"/>
            <a:ext cx="48768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52600"/>
            <a:ext cx="48768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65182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= 0.5 mm/s^2, V = 17 mm/s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7/29/2016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12</a:t>
            </a:fld>
            <a:endParaRPr lang="en-US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7086600"/>
            <a:ext cx="5334000" cy="400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7200" y="7086600"/>
            <a:ext cx="5334000" cy="400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2440" y="1676400"/>
            <a:ext cx="48768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1787"/>
            <a:ext cx="48768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65182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= 0.2 mm/s^2, V = 11 mm/s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7/29/2016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13</a:t>
            </a:fld>
            <a:endParaRPr lang="en-US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828800"/>
            <a:ext cx="48768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1828800"/>
            <a:ext cx="48768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7086600"/>
            <a:ext cx="5334000" cy="400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3400" y="6860136"/>
            <a:ext cx="5334000" cy="400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65182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With </a:t>
            </a:r>
            <a:r>
              <a:rPr lang="en-US" dirty="0" err="1" smtClean="0"/>
              <a:t>Denoise</a:t>
            </a:r>
            <a:r>
              <a:rPr lang="en-US" dirty="0" smtClean="0"/>
              <a:t> filter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7/29/2016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031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 = 200, A = 150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7/29/2016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15</a:t>
            </a:fld>
            <a:endParaRPr 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676400"/>
            <a:ext cx="48768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49506"/>
            <a:ext cx="48768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87799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 = 200, A = 150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7/29/2016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16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905000"/>
            <a:ext cx="48768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905000"/>
            <a:ext cx="48768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13018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 = 35, A = 5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7/29/2016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17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95082"/>
            <a:ext cx="36576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365" y="995082"/>
            <a:ext cx="36576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365" y="3657600"/>
            <a:ext cx="36576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733800"/>
            <a:ext cx="36576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886200" y="4876800"/>
            <a:ext cx="12927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 = 50 MVA</a:t>
            </a:r>
          </a:p>
          <a:p>
            <a:r>
              <a:rPr lang="en-US" dirty="0" smtClean="0"/>
              <a:t>Mu  = 0.01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19080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7/29/2016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18</a:t>
            </a:fld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29" y="2057400"/>
            <a:ext cx="48768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106" y="2057400"/>
            <a:ext cx="48768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898743" y="5715000"/>
            <a:ext cx="14097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 = 150 MVA</a:t>
            </a:r>
          </a:p>
          <a:p>
            <a:r>
              <a:rPr lang="en-US" dirty="0" smtClean="0"/>
              <a:t>Mu  = 0.005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 = 35, A = 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67473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 axis – </a:t>
            </a:r>
            <a:r>
              <a:rPr lang="en-US" dirty="0" err="1" smtClean="0"/>
              <a:t>accel</a:t>
            </a:r>
            <a:r>
              <a:rPr lang="en-US" dirty="0" smtClean="0"/>
              <a:t> over 600 mm travel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 = 20mm/sec</a:t>
            </a:r>
          </a:p>
          <a:p>
            <a:r>
              <a:rPr lang="en-US" dirty="0" smtClean="0"/>
              <a:t>A = 20 mm/sec^2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7/29/2016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19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90650" y="811306"/>
            <a:ext cx="11557000" cy="2549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92225" y="3200400"/>
            <a:ext cx="11430000" cy="2611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8890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Overview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5029200" cy="48307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Research objective</a:t>
            </a:r>
          </a:p>
          <a:p>
            <a:pPr lvl="1"/>
            <a:r>
              <a:rPr lang="en-US" sz="1800" dirty="0" smtClean="0"/>
              <a:t>Determine error in velocity estimation for range of accelerations</a:t>
            </a:r>
          </a:p>
          <a:p>
            <a:r>
              <a:rPr lang="en-US" sz="2400" dirty="0" smtClean="0"/>
              <a:t>Approach</a:t>
            </a:r>
            <a:endParaRPr lang="en-US" sz="1800" dirty="0" smtClean="0"/>
          </a:p>
          <a:p>
            <a:pPr lvl="1"/>
            <a:r>
              <a:rPr lang="en-US" sz="1800" dirty="0" smtClean="0"/>
              <a:t>Vary constant acceleration and terminal velocity values</a:t>
            </a:r>
          </a:p>
          <a:p>
            <a:pPr lvl="1"/>
            <a:r>
              <a:rPr lang="en-US" sz="1800" dirty="0" smtClean="0"/>
              <a:t>Calculate the percent error of the estimate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98A9D-D68C-48C7-9120-094A0CBF418F}" type="datetime1">
              <a:rPr lang="en-US" smtClean="0"/>
              <a:t>7/29/2016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2</a:t>
            </a:fld>
            <a:endParaRPr lang="en-US"/>
          </a:p>
        </p:txBody>
      </p:sp>
      <p:pic>
        <p:nvPicPr>
          <p:cNvPr id="1026" name="Picture 2" descr="C:\Users\nraymond\Downloads\IMG_739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04" b="9010"/>
          <a:stretch/>
        </p:blipFill>
        <p:spPr bwMode="auto">
          <a:xfrm rot="5400000">
            <a:off x="5021484" y="2141316"/>
            <a:ext cx="4724400" cy="303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1894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 Setup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7/29/2016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3</a:t>
            </a:fld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80232"/>
              </p:ext>
            </p:extLst>
          </p:nvPr>
        </p:nvGraphicFramePr>
        <p:xfrm>
          <a:off x="762000" y="1676400"/>
          <a:ext cx="7924800" cy="4128135"/>
        </p:xfrm>
        <a:graphic>
          <a:graphicData uri="http://schemas.openxmlformats.org/drawingml/2006/table">
            <a:tbl>
              <a:tblPr/>
              <a:tblGrid>
                <a:gridCol w="1527672"/>
                <a:gridCol w="3150824"/>
                <a:gridCol w="3246304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Run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Accel</a:t>
                      </a:r>
                      <a:r>
                        <a:rPr lang="en-U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(mm/sec^2)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Velocity (mm/sec)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286000" y="5987534"/>
            <a:ext cx="4351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Moving Average Filter with N = 100 samples.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8324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= 50 mm/s^2, V = 200 mm/s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7/29/2016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4</a:t>
            </a:fld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1905000"/>
            <a:ext cx="48768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87" y="1905000"/>
            <a:ext cx="48768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7219950"/>
            <a:ext cx="5334000" cy="400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7365035"/>
            <a:ext cx="48768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0290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= 25 mm/s^2, V = 125 mm/s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7/29/2016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5</a:t>
            </a:fld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828800"/>
            <a:ext cx="48768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37039"/>
            <a:ext cx="48768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9229" y="7086600"/>
            <a:ext cx="5334000" cy="400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6582" y="7088736"/>
            <a:ext cx="5334000" cy="400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6518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= 10 mm/s^2, V = 80 mm/s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7/29/2016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6</a:t>
            </a:fld>
            <a:endParaRPr lang="en-US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828800"/>
            <a:ext cx="48768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8800"/>
            <a:ext cx="48768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5638800"/>
            <a:ext cx="5334000" cy="400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6898" y="5521787"/>
            <a:ext cx="5334000" cy="400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65182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= 5 mm/s^2, V = 60 mm/s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7/29/2016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7</a:t>
            </a:fld>
            <a:endParaRPr 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752600"/>
            <a:ext cx="48768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1752600"/>
            <a:ext cx="48768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8200" y="6876761"/>
            <a:ext cx="5334000" cy="400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6876761"/>
            <a:ext cx="5334000" cy="400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65182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= 1 mm/s^2, V = 25 mm/s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7/29/2016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8</a:t>
            </a:fld>
            <a:endParaRPr lang="en-US"/>
          </a:p>
        </p:txBody>
      </p:sp>
      <p:pic>
        <p:nvPicPr>
          <p:cNvPr id="1229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004" y="1828800"/>
            <a:ext cx="48768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" y="1600200"/>
            <a:ext cx="48768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8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404" y="7010400"/>
            <a:ext cx="5334000" cy="400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9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00" y="6858000"/>
            <a:ext cx="5334000" cy="400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65182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= 10 mm/s^2, V = 80 mm/s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7/29/2016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9</a:t>
            </a:fld>
            <a:endParaRPr lang="en-US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981200"/>
            <a:ext cx="48768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" y="1981200"/>
            <a:ext cx="48768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6866313"/>
            <a:ext cx="5334000" cy="400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41218" y="6858000"/>
            <a:ext cx="5334000" cy="400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65182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3557</TotalTime>
  <Words>380</Words>
  <Application>Microsoft Office PowerPoint</Application>
  <PresentationFormat>On-screen Show (4:3)</PresentationFormat>
  <Paragraphs>120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Coastal Profiling Float  BNO055 Noise Profile</vt:lpstr>
      <vt:lpstr>Overview</vt:lpstr>
      <vt:lpstr>Experiment Setup</vt:lpstr>
      <vt:lpstr>A = 50 mm/s^2, V = 200 mm/s</vt:lpstr>
      <vt:lpstr>A = 25 mm/s^2, V = 125 mm/s</vt:lpstr>
      <vt:lpstr>A = 10 mm/s^2, V = 80 mm/s</vt:lpstr>
      <vt:lpstr>A = 5 mm/s^2, V = 60 mm/s</vt:lpstr>
      <vt:lpstr>A = 1 mm/s^2, V = 25 mm/s</vt:lpstr>
      <vt:lpstr>A = 10 mm/s^2, V = 80 mm/s</vt:lpstr>
      <vt:lpstr>A = 5 mm/s^2, V = 55 mm/s</vt:lpstr>
      <vt:lpstr>A = 1 mm/s^2, V = 25 mm/s</vt:lpstr>
      <vt:lpstr>A = 0.5 mm/s^2, V = 17 mm/s</vt:lpstr>
      <vt:lpstr>A = 0.2 mm/s^2, V = 11 mm/s</vt:lpstr>
      <vt:lpstr>PowerPoint Presentation</vt:lpstr>
      <vt:lpstr>V = 200, A = 150</vt:lpstr>
      <vt:lpstr>V = 200, A = 150</vt:lpstr>
      <vt:lpstr>V = 35, A = 5</vt:lpstr>
      <vt:lpstr>V = 35, A = 5</vt:lpstr>
      <vt:lpstr>Y axis – accel over 600 mm travel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Coastal Profiling Float  Dynamic Simulation Review</dc:title>
  <dc:creator>Nicholas Raymond</dc:creator>
  <cp:lastModifiedBy>Nicholas Raymond</cp:lastModifiedBy>
  <cp:revision>115</cp:revision>
  <dcterms:created xsi:type="dcterms:W3CDTF">2016-06-27T17:16:19Z</dcterms:created>
  <dcterms:modified xsi:type="dcterms:W3CDTF">2016-07-30T01:23:23Z</dcterms:modified>
</cp:coreProperties>
</file>