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6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BD1EA-6201-430C-9841-767EB6EFF9A8}" type="datetimeFigureOut">
              <a:rPr lang="en-US" smtClean="0"/>
              <a:t>8/8/2016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118FF-8CA8-4715-BFFA-63F3D8E8E5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755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F58F8-38B8-4BB9-AF0F-DD5C98A6D4F4}" type="datetime1">
              <a:rPr lang="en-US" smtClean="0"/>
              <a:t>8/8/2016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88595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512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05978"/>
            <a:ext cx="5410200" cy="59412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1551"/>
            <a:ext cx="8229600" cy="3623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D5DB-1DA6-4713-899B-146F86F14111}" type="datetime1">
              <a:rPr lang="en-US" smtClean="0"/>
              <a:t>8/8/2016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Nick Raymond - MBARI Internship 2016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8910" y="114300"/>
            <a:ext cx="1308053" cy="74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39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0F0BB-3A94-4C06-8F8D-C17C3A790442}" type="datetime1">
              <a:rPr lang="en-US" smtClean="0"/>
              <a:t>8/8/2016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35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950E2-2D61-4270-84F0-C677E507D73C}" type="datetime1">
              <a:rPr lang="en-US" smtClean="0"/>
              <a:t>8/8/2016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6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9027B-334F-48BB-AAD2-1FF5860A2DE3}" type="datetime1">
              <a:rPr lang="en-US" smtClean="0"/>
              <a:t>8/8/2016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411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871D7-F952-4A65-9039-FB4FC9069829}" type="datetime1">
              <a:rPr lang="en-US" smtClean="0"/>
              <a:t>8/8/2016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52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B64D8-FA1B-4BDD-A67F-25303FFCEB70}" type="datetime1">
              <a:rPr lang="en-US" smtClean="0"/>
              <a:t>8/8/2016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18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68A08-AF93-4EF3-94CA-4670ACF46AA3}" type="datetime1">
              <a:rPr lang="en-US" smtClean="0"/>
              <a:t>8/8/2016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473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EBB3C-386E-4265-8A52-C40C6C270416}" type="datetime1">
              <a:rPr lang="en-US" smtClean="0"/>
              <a:t>8/8/2016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022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9AC37-6CAE-4519-A00F-DCFA73DFBFD7}" type="datetime1">
              <a:rPr lang="en-US" smtClean="0"/>
              <a:t>8/8/2016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847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401A-1516-4407-920F-49C34EDCB2BC}" type="datetime1">
              <a:rPr lang="en-US" smtClean="0"/>
              <a:t>8/8/2016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Nick Raymond - MBARI Summer Internship 2016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265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14401"/>
            <a:ext cx="8229600" cy="36802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830B7-9574-4D0C-8EBA-D4E94C8432D5}" type="datetime1">
              <a:rPr lang="en-US" smtClean="0"/>
              <a:t>8/8/2016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19400" y="4767263"/>
            <a:ext cx="34290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Nick Raymond - MBARI Summer Internship 2016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0CB4A-C0F1-4FFF-B6D5-34AEAC52C63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1638300" y="148828"/>
            <a:ext cx="5867400" cy="59412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/>
              <a:t>Click to edit Master title style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039" y="114300"/>
            <a:ext cx="1097924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599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02870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Coastal Profiling Float </a:t>
            </a:r>
            <a:br>
              <a:rPr lang="en-US" dirty="0" smtClean="0"/>
            </a:br>
            <a:r>
              <a:rPr lang="en-US" dirty="0" smtClean="0"/>
              <a:t>Dynamic Simulation Review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16657"/>
            <a:ext cx="6400800" cy="1314450"/>
          </a:xfrm>
        </p:spPr>
        <p:txBody>
          <a:bodyPr/>
          <a:lstStyle/>
          <a:p>
            <a:r>
              <a:rPr lang="en-US" dirty="0" smtClean="0"/>
              <a:t>June 29, 2016</a:t>
            </a:r>
          </a:p>
          <a:p>
            <a:r>
              <a:rPr lang="en-US" dirty="0" smtClean="0"/>
              <a:t>Nick Raymond &amp; Gene </a:t>
            </a:r>
            <a:r>
              <a:rPr lang="en-US" dirty="0" err="1" smtClean="0"/>
              <a:t>Massion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600" y="2286000"/>
            <a:ext cx="3048000" cy="1745226"/>
          </a:xfrm>
          <a:prstGeom prst="rect">
            <a:avLst/>
          </a:prstGeom>
        </p:spPr>
      </p:pic>
      <p:pic>
        <p:nvPicPr>
          <p:cNvPr id="1027" name="Picture 3" descr="C:\Users\nraymond\Downloads\MBARI_logo+type_blu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316" y="3829050"/>
            <a:ext cx="5419368" cy="73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16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BE7C1-B3A6-46D7-82F3-29D49B0D5453}" type="datetime1">
              <a:rPr lang="en-US" smtClean="0"/>
              <a:t>8/8/2016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Nick Raymond - MBARI Internship 2016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0CB4A-C0F1-4FFF-B6D5-34AEAC52C6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57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20</Words>
  <Application>Microsoft Office PowerPoint</Application>
  <PresentationFormat>On-screen Show (16:9)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Coastal Profiling Float  Dynamic Simulation Review </vt:lpstr>
      <vt:lpstr>PowerPoint Presentation</vt:lpstr>
    </vt:vector>
  </TitlesOfParts>
  <Company>MBARI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Coastal Profiling Float  Dynamic Simulation Review</dc:title>
  <dc:creator>Nicholas Raymond</dc:creator>
  <cp:lastModifiedBy>Nicholas Raymond</cp:lastModifiedBy>
  <cp:revision>4</cp:revision>
  <dcterms:created xsi:type="dcterms:W3CDTF">2016-06-27T16:59:52Z</dcterms:created>
  <dcterms:modified xsi:type="dcterms:W3CDTF">2016-08-08T16:48:34Z</dcterms:modified>
</cp:coreProperties>
</file>