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87" d="100"/>
          <a:sy n="87" d="100"/>
        </p:scale>
        <p:origin x="60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8BF76-C45F-4F9F-B7D3-843670D97C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417758-7F38-413F-B30D-9A2DB5A991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75E167-4337-404D-8A39-8F4E8D3DE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99F6E-1069-49FF-A50B-7458F8D2BF30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5362E2-212F-462D-B5E4-5D36734DC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EA43D0-23C6-42AA-80EB-496BBA943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3A9E2-C3DF-4A41-B9A5-25B9F4FBD7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965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55F4DB-128B-4F5E-BB22-752A5C06AE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F39A62-2771-403A-A28D-FE0198764E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D0C60D-90D1-44B1-BDE5-7D19F499C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99F6E-1069-49FF-A50B-7458F8D2BF30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F1B1E7-6B2E-40C0-90EA-3E8B5EA2B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E120B3-25CC-4036-84E0-A04E5905D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3A9E2-C3DF-4A41-B9A5-25B9F4FBD7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745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D648E5A-49DB-4AF6-A2F1-4DFC10E623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E92A6F-A867-44BE-8DC9-56F5D892F5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B6FC2B-C194-4BB1-B080-4EB4251004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99F6E-1069-49FF-A50B-7458F8D2BF30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FC94D8-3F86-40D9-8391-C97EF99AE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30C68F-CD63-4875-B2E4-94C6BC6BB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3A9E2-C3DF-4A41-B9A5-25B9F4FBD7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2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48F430-0768-480E-866C-D3B4E335B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0C073D-F3DE-4EAD-97B4-DB0D0B883E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30E1A-A53C-423B-A009-15E78B47C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99F6E-1069-49FF-A50B-7458F8D2BF30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0956D0-2543-4356-AA9B-C311FDD04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3EE718-AE9A-4E76-A41C-2A3F18125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3A9E2-C3DF-4A41-B9A5-25B9F4FBD7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951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201E5-6A4C-476C-9099-49D04B8A8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04AC60-19D7-4CBA-87FC-82F28FEE29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4111FE-218F-48C2-B400-D18F1FC21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99F6E-1069-49FF-A50B-7458F8D2BF30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512D56-B2F8-4689-93C0-B79468B91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394CF6-87C2-432D-AA52-76C6E85C4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3A9E2-C3DF-4A41-B9A5-25B9F4FBD7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268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1E4E1-2125-4DFD-A5A0-E1C1D53E6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EF1F10-CC29-451B-9D36-84DB220F9D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D8D950-3A1C-4571-A7FB-B7ADFF795E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C59D68-7B5F-4962-81A4-DE24AC75A9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99F6E-1069-49FF-A50B-7458F8D2BF30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7B1A98-BCEE-4D4B-BF6C-FF2BAA168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ECC7D8-1800-4C7A-B233-45B061F44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3A9E2-C3DF-4A41-B9A5-25B9F4FBD7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910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92446-7CD3-4711-BEF9-5D593003F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C2060C-82A0-4009-AE65-50C93C3193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099C56-8E87-415D-A940-DDD8E8FD5A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730CFD-93FC-4528-B87B-196CD854C5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951301-85AD-4E57-898D-44A8D0A6D8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DBCB49-47AA-4C99-BD34-59302359A0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99F6E-1069-49FF-A50B-7458F8D2BF30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0A369D-6D79-4F5C-BEBA-544FD5524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32BF6C-2569-42D6-9F21-1975D9229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3A9E2-C3DF-4A41-B9A5-25B9F4FBD7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250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279D-487A-4C64-B473-7725DE17B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728047-1A5C-4421-8F84-5A6C1A8131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99F6E-1069-49FF-A50B-7458F8D2BF30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A974C4-5D0F-4B18-B94F-E6FF168C7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56EA89-E072-46BA-A777-D0E5BE92B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3A9E2-C3DF-4A41-B9A5-25B9F4FBD7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130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C14500-DD0F-4EA5-907B-684C7F7E1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99F6E-1069-49FF-A50B-7458F8D2BF30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51AD03-BF0D-4782-9C2F-1C7F39E67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34D193-B3CC-4C43-A349-5ABB29A0E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3A9E2-C3DF-4A41-B9A5-25B9F4FBD7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669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494C6-E8AF-499A-A9F5-34CDFE567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B03EF7-5F13-4FAC-8174-2A3AA893A0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D29888-C8AF-42A5-A04C-0EF081A230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DD2F58-B6FD-4697-B26C-9651DF8C4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99F6E-1069-49FF-A50B-7458F8D2BF30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DCF99A-CE92-45C4-8983-E97BFA2B4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A37335-930F-4502-AAD8-9F1F261C0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3A9E2-C3DF-4A41-B9A5-25B9F4FBD7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326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5BFE3-BFEE-4BE2-811D-DABF09209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ED8151D-B2E5-4671-9CBA-03293704C2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A42E04-2FAC-495F-80DD-84FF21705E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4BFEF8-64DB-46CD-913A-AC628B8FF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99F6E-1069-49FF-A50B-7458F8D2BF30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63073C-C3AC-4F9B-B574-0915958B1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1267AD-78B6-428E-B830-D09FC5BDF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3A9E2-C3DF-4A41-B9A5-25B9F4FBD7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596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FEF39E-D9BD-4074-8600-D1A81148B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77F781-9A5E-4765-A7A0-CA32B8829B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8D4335-376A-4603-9D7C-6BB19A82FF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999F6E-1069-49FF-A50B-7458F8D2BF30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71FA30-6CCE-4487-B8E4-EE05D31A8A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8884E8-DA17-4A3F-9AFE-A11A13A44E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B3A9E2-C3DF-4A41-B9A5-25B9F4FBD7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855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182E5A4-259C-4EC5-8954-2B5B1B5096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611" y="0"/>
            <a:ext cx="8078839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A418E63-EA1D-4182-8ED7-51FAB744B9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6112" y="1509311"/>
            <a:ext cx="109902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68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Gene Massion</dc:creator>
  <cp:lastModifiedBy>Gene Massion</cp:lastModifiedBy>
  <cp:revision>3</cp:revision>
  <dcterms:created xsi:type="dcterms:W3CDTF">2021-11-04T00:45:42Z</dcterms:created>
  <dcterms:modified xsi:type="dcterms:W3CDTF">2021-11-04T01:18:43Z</dcterms:modified>
</cp:coreProperties>
</file>