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10" r:id="rId3"/>
    <p:sldId id="711" r:id="rId4"/>
    <p:sldId id="713" r:id="rId5"/>
    <p:sldId id="7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89" d="100"/>
          <a:sy n="89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What’s the fundamental problem, question, or issue you are addressing?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it important/why should anyone care?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0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(2022)?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1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97" y="141190"/>
            <a:ext cx="11601061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Understanding coastal ocean health is severely limited by the lack of data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Solutions must economically scale to large coastal areas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Example: the west coast salmon fishery spans Alaska to California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Profiling floats equipped with a suite of biogeochemical sensors may provide a cost effective solution for researchers and policy makers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437" y="85207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444712"/>
            <a:ext cx="9932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CPF can serve as the data acquisition platform for a range of societally relevant issues including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effects of a warming climate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Increased use of nitrogen fertilizers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Ocean acidification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Loss of sea ice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Decreasing oxygen concentrations </a:t>
            </a: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Example: routine use of a CPF array could provide data needed to inform fishery managers making policy decisions. 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38200" y="1690688"/>
            <a:ext cx="102894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MBARI has developed a coastal profiling float (CPF) designed to work in the coastal zones and upper 500 meters of the world’s oceans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CPF leverages 20+ years of work by MBARI’s chemical sensor lab in developing sensors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Including the associated infrastructure required to make the data useful to the research community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8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69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38200" y="1413063"/>
            <a:ext cx="99322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primary goal for next year is to deploy our fleet of 3 CPFs in support of a range of science missions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first science mission is aimed at understanding the development of high chlorophyll levels in the Monterey Bay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Colleagues, inside and outside of MBARI, have expressed interest in using our fleet of CPFs in a variety of missions and locations including the Arctic Ocean</a:t>
            </a:r>
          </a:p>
        </p:txBody>
      </p:sp>
    </p:spTree>
    <p:extLst>
      <p:ext uri="{BB962C8B-B14F-4D97-AF65-F5344CB8AC3E}">
        <p14:creationId xmlns:p14="http://schemas.microsoft.com/office/powerpoint/2010/main" val="18454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32" y="365125"/>
            <a:ext cx="5680788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Transition to Science Applications</a:t>
            </a:r>
          </a:p>
        </p:txBody>
      </p:sp>
      <p:pic>
        <p:nvPicPr>
          <p:cNvPr id="1026" name="Picture 2" descr="https://www.mbari.org/wp-content/uploads/2020/02/cpf-jan24-2017-2-640x327-1.jpg">
            <a:extLst>
              <a:ext uri="{FF2B5EF4-FFF2-40B4-BE49-F238E27FC236}">
                <a16:creationId xmlns:a16="http://schemas.microsoft.com/office/drawing/2014/main" id="{33D2F003-D1A9-453A-AB41-77C7236E8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/>
          <a:stretch/>
        </p:blipFill>
        <p:spPr bwMode="auto">
          <a:xfrm>
            <a:off x="253482" y="2002291"/>
            <a:ext cx="5284877" cy="354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E3030A-32EB-4996-9B6C-AC0D9760C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9442" y="227499"/>
            <a:ext cx="6325926" cy="6402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C4FF3A-4AEC-4536-87CB-E42A5E1AB7C2}"/>
              </a:ext>
            </a:extLst>
          </p:cNvPr>
          <p:cNvSpPr txBox="1"/>
          <p:nvPr/>
        </p:nvSpPr>
        <p:spPr>
          <a:xfrm>
            <a:off x="10681552" y="3333925"/>
            <a:ext cx="722059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A7704E-F642-46A6-BBA4-0C3250B677A7}"/>
              </a:ext>
            </a:extLst>
          </p:cNvPr>
          <p:cNvSpPr txBox="1"/>
          <p:nvPr/>
        </p:nvSpPr>
        <p:spPr>
          <a:xfrm>
            <a:off x="10764782" y="1743075"/>
            <a:ext cx="722059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2BFFE-14B7-4955-B893-21E1A7780A2F}"/>
              </a:ext>
            </a:extLst>
          </p:cNvPr>
          <p:cNvSpPr txBox="1"/>
          <p:nvPr/>
        </p:nvSpPr>
        <p:spPr>
          <a:xfrm>
            <a:off x="10681551" y="4905267"/>
            <a:ext cx="722059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930AE-99B6-46F9-88E4-47B914DB05A5}"/>
              </a:ext>
            </a:extLst>
          </p:cNvPr>
          <p:cNvSpPr txBox="1"/>
          <p:nvPr/>
        </p:nvSpPr>
        <p:spPr>
          <a:xfrm>
            <a:off x="10838061" y="6423477"/>
            <a:ext cx="722059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324</Words>
  <Application>Microsoft Office PowerPoint</Application>
  <PresentationFormat>Widescreen</PresentationFormat>
  <Paragraphs>41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901206 Coastal Profiling Float Transition to Science Applications</vt:lpstr>
      <vt:lpstr>901206 Coastal Profiling Float Transition to Science Applications</vt:lpstr>
      <vt:lpstr>901206 Coastal Profiling Float Transition to Science Applications</vt:lpstr>
      <vt:lpstr>901206 Coastal Profiling Float Transition to Science Applications</vt:lpstr>
      <vt:lpstr>901206 Coastal Profiling Float Transition to Science Applications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Gene Massion</cp:lastModifiedBy>
  <cp:revision>27</cp:revision>
  <dcterms:created xsi:type="dcterms:W3CDTF">2019-10-09T22:33:11Z</dcterms:created>
  <dcterms:modified xsi:type="dcterms:W3CDTF">2021-10-08T16:51:09Z</dcterms:modified>
</cp:coreProperties>
</file>