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86" y="-21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DA22D-5105-4ABE-8D70-FDADFBCCC7EF}" type="datetimeFigureOut">
              <a:rPr lang="en-US" smtClean="0"/>
              <a:t>10/8/2015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799421-3D57-4999-8D7A-2CD689648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455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99421-3D57-4999-8D7A-2CD6896486C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531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320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778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070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924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12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10/8/2015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599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10/8/2015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017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10/8/2015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760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10/8/2015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233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10/8/2015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040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4B097-118C-429F-B83C-5571822FBFCC}" type="datetimeFigureOut">
              <a:rPr lang="en-US" smtClean="0"/>
              <a:t>10/8/2015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375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4B097-118C-429F-B83C-5571822FBFCC}" type="datetimeFigureOut">
              <a:rPr lang="en-US" smtClean="0"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E50962-FF8D-47EB-B6B1-6DF783F6D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655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52146"/>
            <a:ext cx="8458200" cy="1470025"/>
          </a:xfrm>
        </p:spPr>
        <p:txBody>
          <a:bodyPr>
            <a:normAutofit/>
          </a:bodyPr>
          <a:lstStyle/>
          <a:p>
            <a:r>
              <a:rPr lang="en-US" sz="4000" dirty="0" smtClean="0"/>
              <a:t>Development of a Coastal Profiling Float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 smtClean="0"/>
              <a:t>The Problem</a:t>
            </a:r>
            <a:endParaRPr lang="en-US" sz="3200" dirty="0"/>
          </a:p>
        </p:txBody>
      </p:sp>
      <p:grpSp>
        <p:nvGrpSpPr>
          <p:cNvPr id="6" name="Group 5"/>
          <p:cNvGrpSpPr/>
          <p:nvPr/>
        </p:nvGrpSpPr>
        <p:grpSpPr>
          <a:xfrm>
            <a:off x="762000" y="3505200"/>
            <a:ext cx="5181600" cy="3029952"/>
            <a:chOff x="304800" y="2362200"/>
            <a:chExt cx="5486401" cy="3677510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2362200"/>
              <a:ext cx="5167134" cy="367751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1200" y="4038600"/>
              <a:ext cx="3810001" cy="9906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" name="TextBox 6"/>
          <p:cNvSpPr txBox="1"/>
          <p:nvPr/>
        </p:nvSpPr>
        <p:spPr>
          <a:xfrm>
            <a:off x="381000" y="1388214"/>
            <a:ext cx="8534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Scientists and Policy Makers need Net Community Production (NCP)  data at the ecosystem level to understand and manage coastal issues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Existing observing systems are too costly to scale up to the size required to manage at the ecosystem scale</a:t>
            </a:r>
            <a:endParaRPr lang="en-US" sz="2400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6" r="30388" b="-2834"/>
          <a:stretch/>
        </p:blipFill>
        <p:spPr bwMode="auto">
          <a:xfrm>
            <a:off x="6477000" y="3106027"/>
            <a:ext cx="2076944" cy="3675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5935675" y="6102393"/>
            <a:ext cx="2520198" cy="40011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000" dirty="0"/>
              <a:t>MODIS Chlorophyll June 28, </a:t>
            </a:r>
            <a:r>
              <a:rPr lang="en-US" altLang="en-US" sz="1000" dirty="0" smtClean="0"/>
              <a:t>2011 http</a:t>
            </a:r>
            <a:r>
              <a:rPr lang="en-US" altLang="en-US" sz="1000" dirty="0"/>
              <a:t>://podaac-tools.jpl.nasa.gov/soto/</a:t>
            </a:r>
          </a:p>
        </p:txBody>
      </p:sp>
    </p:spTree>
    <p:extLst>
      <p:ext uri="{BB962C8B-B14F-4D97-AF65-F5344CB8AC3E}">
        <p14:creationId xmlns:p14="http://schemas.microsoft.com/office/powerpoint/2010/main" val="2599244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</a:t>
            </a:r>
            <a:r>
              <a:rPr lang="en-US" dirty="0" smtClean="0"/>
              <a:t>and why </a:t>
            </a:r>
            <a:r>
              <a:rPr lang="en-US" dirty="0" smtClean="0"/>
              <a:t>MBARI </a:t>
            </a:r>
            <a:r>
              <a:rPr lang="en-US" dirty="0" smtClean="0"/>
              <a:t>can contribute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The MBARI Chemical Sensor lab has been working with Argo profiling floats for 10+ years</a:t>
            </a:r>
          </a:p>
          <a:p>
            <a:pPr lvl="1"/>
            <a:r>
              <a:rPr lang="en-US" dirty="0" smtClean="0"/>
              <a:t>Argo is arguably one of the few (maybe the only) ocean observing systems that has scaled to provide data at the ecosystem level</a:t>
            </a:r>
          </a:p>
          <a:p>
            <a:pPr lvl="1"/>
            <a:r>
              <a:rPr lang="en-US" dirty="0" smtClean="0"/>
              <a:t>Argo is designed and optimized for open ocean environments</a:t>
            </a:r>
          </a:p>
          <a:p>
            <a:pPr lvl="1"/>
            <a:r>
              <a:rPr lang="en-US" dirty="0" smtClean="0"/>
              <a:t>NCP is a coastal issue (as are other important </a:t>
            </a:r>
            <a:r>
              <a:rPr lang="en-US" dirty="0" smtClean="0"/>
              <a:t>“health of the ocean” </a:t>
            </a:r>
            <a:r>
              <a:rPr lang="en-US" dirty="0" smtClean="0"/>
              <a:t>questions)</a:t>
            </a:r>
          </a:p>
          <a:p>
            <a:pPr lvl="1"/>
            <a:r>
              <a:rPr lang="en-US" dirty="0" smtClean="0"/>
              <a:t>Extending Argo technology to the coastal environment requires a new platform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Chem</a:t>
            </a:r>
            <a:r>
              <a:rPr lang="en-US" dirty="0" smtClean="0"/>
              <a:t> Sensor lab has been developing a biogeochemical sensor suite and data analysis tools that </a:t>
            </a:r>
            <a:r>
              <a:rPr lang="en-US" dirty="0" smtClean="0"/>
              <a:t>is well suited for use on a coastal profiling float to </a:t>
            </a:r>
            <a:r>
              <a:rPr lang="en-US" dirty="0" smtClean="0"/>
              <a:t>address </a:t>
            </a:r>
            <a:r>
              <a:rPr lang="en-US" dirty="0" smtClean="0"/>
              <a:t>these important “health of the ocean” 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611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965"/>
            <a:ext cx="8229600" cy="1143000"/>
          </a:xfrm>
        </p:spPr>
        <p:txBody>
          <a:bodyPr/>
          <a:lstStyle/>
          <a:p>
            <a:r>
              <a:rPr lang="en-US" dirty="0" smtClean="0"/>
              <a:t>CPF Current Status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24" y="1752600"/>
            <a:ext cx="3034553" cy="228896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317277" y="1981200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10 profiles to 60m in 5 hours</a:t>
            </a:r>
            <a:endParaRPr lang="en-US" sz="1600" dirty="0"/>
          </a:p>
        </p:txBody>
      </p:sp>
      <p:pic>
        <p:nvPicPr>
          <p:cNvPr id="1026" name="Picture 2" descr="\\atlas.shore.mbari.org\projectLibrary\CPF\Photos\CPFAnodizedTestTank2014Dec\coastal_profiler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585" y="1740108"/>
            <a:ext cx="2667326" cy="468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3886200"/>
            <a:ext cx="3810000" cy="25391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3282"/>
            <a:ext cx="7772400" cy="11486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2 </a:t>
            </a:r>
            <a:r>
              <a:rPr lang="en-US" dirty="0" smtClean="0"/>
              <a:t>prototypes </a:t>
            </a:r>
            <a:r>
              <a:rPr lang="en-US" dirty="0" smtClean="0"/>
              <a:t>currently operational and </a:t>
            </a:r>
            <a:r>
              <a:rPr lang="en-US" dirty="0" smtClean="0"/>
              <a:t>undergoing at </a:t>
            </a:r>
            <a:r>
              <a:rPr lang="en-US" dirty="0" smtClean="0"/>
              <a:t>sea testing.  2 more coming on line.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" y="4876800"/>
            <a:ext cx="18302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Detailed, high resolution profiles of important biogeochemical properties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292433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215</Words>
  <Application>Microsoft Office PowerPoint</Application>
  <PresentationFormat>On-screen Show (4:3)</PresentationFormat>
  <Paragraphs>16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Development of a Coastal Profiling Float The Problem</vt:lpstr>
      <vt:lpstr>How and why MBARI can contribute</vt:lpstr>
      <vt:lpstr>CPF Current Status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Development of a Coastal Profiling Float The Problem</dc:title>
  <dc:creator>Gene M</dc:creator>
  <cp:lastModifiedBy>Gene M</cp:lastModifiedBy>
  <cp:revision>13</cp:revision>
  <dcterms:created xsi:type="dcterms:W3CDTF">2015-10-05T19:12:59Z</dcterms:created>
  <dcterms:modified xsi:type="dcterms:W3CDTF">2015-10-08T16:39:25Z</dcterms:modified>
</cp:coreProperties>
</file>