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187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A22D-5105-4ABE-8D70-FDADFBCCC7EF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9421-3D57-4999-8D7A-2CD689648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5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421-3D57-4999-8D7A-2CD6896486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3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7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7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1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6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3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4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7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4B097-118C-429F-B83C-5571822FBFCC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458200" cy="988771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Development of a Coastal Profiling </a:t>
            </a:r>
            <a:r>
              <a:rPr lang="en-US" sz="4000" dirty="0" smtClean="0"/>
              <a:t>Float</a:t>
            </a:r>
            <a:br>
              <a:rPr lang="en-US" sz="4000" dirty="0" smtClean="0"/>
            </a:br>
            <a:r>
              <a:rPr lang="en-US" sz="3100" dirty="0" smtClean="0"/>
              <a:t>The Science Motivation</a:t>
            </a:r>
            <a:endParaRPr lang="en-US" sz="3100" dirty="0"/>
          </a:p>
        </p:txBody>
      </p:sp>
      <p:grpSp>
        <p:nvGrpSpPr>
          <p:cNvPr id="6" name="Group 5"/>
          <p:cNvGrpSpPr/>
          <p:nvPr/>
        </p:nvGrpSpPr>
        <p:grpSpPr>
          <a:xfrm>
            <a:off x="428874" y="3135764"/>
            <a:ext cx="5667125" cy="3493636"/>
            <a:chOff x="304800" y="2362200"/>
            <a:chExt cx="5486401" cy="367751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362200"/>
              <a:ext cx="5167134" cy="36775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038600"/>
              <a:ext cx="3810001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136134" y="1167035"/>
            <a:ext cx="8991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Scientists and Policy Makers need plankton biomass and rate  data (carbon stocks and production rates) in the coastal zone at the scale of large ecosystems, such as the California Current</a:t>
            </a:r>
            <a:r>
              <a:rPr lang="en-US" sz="2200" dirty="0"/>
              <a:t>, for proper understanding and management</a:t>
            </a:r>
            <a:r>
              <a:rPr lang="en-US" sz="2200" dirty="0" smtClean="0"/>
              <a:t>.</a:t>
            </a:r>
            <a:r>
              <a:rPr lang="en-US" sz="2200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For example, the salmon fishery off the west coast of North America</a:t>
            </a:r>
            <a:endParaRPr lang="en-US" sz="22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r="30388" b="-2834"/>
          <a:stretch/>
        </p:blipFill>
        <p:spPr bwMode="auto">
          <a:xfrm>
            <a:off x="6477000" y="3106027"/>
            <a:ext cx="2076944" cy="36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935675" y="6102393"/>
            <a:ext cx="2520198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00" dirty="0"/>
              <a:t>MODIS Chlorophyll June 28, </a:t>
            </a:r>
            <a:r>
              <a:rPr lang="en-US" altLang="en-US" sz="1000" dirty="0" smtClean="0"/>
              <a:t>2011 http</a:t>
            </a:r>
            <a:r>
              <a:rPr lang="en-US" altLang="en-US" sz="1000" dirty="0"/>
              <a:t>://podaac-tools.jpl.nasa.gov/soto/</a:t>
            </a:r>
          </a:p>
        </p:txBody>
      </p:sp>
    </p:spTree>
    <p:extLst>
      <p:ext uri="{BB962C8B-B14F-4D97-AF65-F5344CB8AC3E}">
        <p14:creationId xmlns:p14="http://schemas.microsoft.com/office/powerpoint/2010/main" val="25992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and why MBARI can contribute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62307"/>
            <a:ext cx="54864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MBARI Chemical Sensor lab has been working with Argo profiling floats for 10+ years</a:t>
            </a:r>
          </a:p>
          <a:p>
            <a:pPr lvl="1"/>
            <a:r>
              <a:rPr lang="en-US" dirty="0" smtClean="0"/>
              <a:t>Argo is arguably one of the few (maybe the only) ocean observing systems that has scaled to provide the needed data at the ocean basin level</a:t>
            </a:r>
          </a:p>
          <a:p>
            <a:pPr lvl="1"/>
            <a:r>
              <a:rPr lang="en-US" dirty="0" smtClean="0"/>
              <a:t>However, Argo </a:t>
            </a:r>
            <a:r>
              <a:rPr lang="en-US" dirty="0" smtClean="0"/>
              <a:t>is designed and optimized for open </a:t>
            </a:r>
            <a:r>
              <a:rPr lang="en-US" dirty="0" smtClean="0"/>
              <a:t>ocean, deep water</a:t>
            </a:r>
          </a:p>
          <a:p>
            <a:pPr lvl="1"/>
            <a:r>
              <a:rPr lang="en-US" dirty="0" smtClean="0"/>
              <a:t>Extending </a:t>
            </a:r>
            <a:r>
              <a:rPr lang="en-US" dirty="0" smtClean="0"/>
              <a:t>Argo technology to the coastal environment requires a new platform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Chem</a:t>
            </a:r>
            <a:r>
              <a:rPr lang="en-US" dirty="0" smtClean="0"/>
              <a:t> Sensor lab has been developing a biogeochemical sensor suite and data analysis tools that are well suited for use on a coastal profiling float to address these important “health of the ocean” questions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39" r="6499" b="17695"/>
          <a:stretch/>
        </p:blipFill>
        <p:spPr>
          <a:xfrm rot="5400000">
            <a:off x="4721612" y="2288788"/>
            <a:ext cx="5187176" cy="259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53926" y="6063734"/>
            <a:ext cx="29337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Coastal Profiling Float Gen-2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7"/>
          <a:stretch/>
        </p:blipFill>
        <p:spPr>
          <a:xfrm>
            <a:off x="173443" y="2743201"/>
            <a:ext cx="3788957" cy="39653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5"/>
            <a:ext cx="8229600" cy="829235"/>
          </a:xfrm>
        </p:spPr>
        <p:txBody>
          <a:bodyPr>
            <a:normAutofit/>
          </a:bodyPr>
          <a:lstStyle/>
          <a:p>
            <a:r>
              <a:rPr lang="en-US" dirty="0" smtClean="0"/>
              <a:t>CPF Current Status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46839" y="2971800"/>
            <a:ext cx="1534868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profiles to </a:t>
            </a:r>
            <a:r>
              <a:rPr lang="en-US" sz="1600" dirty="0" smtClean="0"/>
              <a:t>60m in </a:t>
            </a:r>
            <a:r>
              <a:rPr lang="en-US" sz="1600" dirty="0" smtClean="0"/>
              <a:t>5 hours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772400" cy="839318"/>
          </a:xfrm>
        </p:spPr>
        <p:txBody>
          <a:bodyPr>
            <a:noAutofit/>
          </a:bodyPr>
          <a:lstStyle/>
          <a:p>
            <a:r>
              <a:rPr lang="en-US" sz="2000" dirty="0" smtClean="0"/>
              <a:t>2 prototypes </a:t>
            </a:r>
            <a:r>
              <a:rPr lang="en-US" sz="2000" dirty="0" smtClean="0"/>
              <a:t>with extensive at sea testing, 1X Gen-1, 1X Gen-2 and 2 </a:t>
            </a:r>
            <a:r>
              <a:rPr lang="en-US" sz="2000" dirty="0" smtClean="0"/>
              <a:t>more coming on line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Immediate goal: long term, unattended deployments</a:t>
            </a:r>
          </a:p>
          <a:p>
            <a:r>
              <a:rPr lang="en-US" sz="2000" dirty="0" smtClean="0"/>
              <a:t>Long term goal: 1) Run a pilot experiment 2) License this technology to a commercial partner</a:t>
            </a:r>
            <a:endParaRPr lang="en-US" sz="2000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789961"/>
            <a:ext cx="4119490" cy="393903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343400" y="2209800"/>
            <a:ext cx="2438400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Detailed, high resolution profiles of important biogeochemical properties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92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251</Words>
  <Application>Microsoft Office PowerPoint</Application>
  <PresentationFormat>On-screen Show (4:3)</PresentationFormat>
  <Paragraphs>18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Development of a Coastal Profiling Float The Science Motivation</vt:lpstr>
      <vt:lpstr>How and why MBARI can contribute</vt:lpstr>
      <vt:lpstr>CPF Current Status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Coastal Profiling Float The Problem</dc:title>
  <dc:creator>Gene M</dc:creator>
  <cp:lastModifiedBy>Gene Massion</cp:lastModifiedBy>
  <cp:revision>32</cp:revision>
  <dcterms:created xsi:type="dcterms:W3CDTF">2015-10-05T19:12:59Z</dcterms:created>
  <dcterms:modified xsi:type="dcterms:W3CDTF">2016-10-03T21:26:57Z</dcterms:modified>
</cp:coreProperties>
</file>