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708" r:id="rId2"/>
    <p:sldId id="70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4"/>
    <p:restoredTop sz="94727"/>
  </p:normalViewPr>
  <p:slideViewPr>
    <p:cSldViewPr snapToGrid="0" snapToObjects="1">
      <p:cViewPr varScale="1">
        <p:scale>
          <a:sx n="155" d="100"/>
          <a:sy n="155" d="100"/>
        </p:scale>
        <p:origin x="49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0EA36-43C5-B042-8CB3-53100C1A5FAA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E860D7-4656-CC42-9685-F3454E434F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279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806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610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88B33-D33D-104A-A373-A4D214E5CF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116055-2610-A54E-84EC-C2A6F07FE1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EA48A8-5A92-114F-9E98-7CE6E3D81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C1FBE-91EF-B143-AB86-7CCC8387F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864F48-7859-F947-818F-00DC478BF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002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1E493-0353-D243-816C-B62D22366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9C8A67-3E2D-4E4D-9C00-D1C059A195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7D16FD-2DD8-DD48-A1EC-B63581BE9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121EB8-D860-3345-8D0F-3203ED9CE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E6FEE0-0E9D-7B4F-BEA0-DFB1839B4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82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7FCAFF-ECDE-A34D-80FE-AAFB85B4B2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3A0B51-995E-4649-88D8-C904018B82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6A7B1-8CA5-CF45-8C7E-739298085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C49B0-173A-B64E-B1BB-C53EBD329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4EB00-78FE-AE42-AF04-7E2022664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53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302893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3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7B7F9-C336-3040-87BC-96611030D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9ECB7-5F0B-DC42-9AA8-433DA772B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0AFDC7-7D7F-2340-A21B-65F15D0D0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818F8B-52B7-9143-9BBB-48010D0B8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6932F9-0944-6147-BD07-E8C0D492D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946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E62D1-8EA3-EA41-84A8-55D753FCC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09ADF2-520A-9C44-A241-9944F89B6B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9D82F-401F-2942-AAB3-00CDE1F4A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D9D405-50D7-2441-89F9-5A182E9EA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4E3AA1-D05F-D646-8487-11933056B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979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29A74-A882-D04B-93D0-1221B5984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C032-510C-304A-AAA0-95001DA8A1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272B5-5576-C042-A35A-727EBF31C6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E16B2B-3BC2-D643-A603-2C9B34C1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BF417D-0B0D-0E42-8C9D-5BCBA7CF3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C953EA-1275-8D45-A7B5-6F1533C78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487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1C013-2B2E-0746-99BD-511194828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844DCE-423D-8046-AE5E-EA851F98AE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6DB2D5-33BC-C04E-843A-42FEC86351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AC427-38E8-9842-A935-D310F8D7B4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29A905-1D82-0C4D-9A79-55155B73D4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AC0FC1-725D-694D-9390-599ABA3A8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FBB8E0-E6C7-A949-9DA1-7CD789370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A004FF-D93F-0048-A120-F93D70DE2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36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B249F-7A26-EC4B-8892-27C9BAD0C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D240A0-8708-D343-A333-C6C1C7DA2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D47FEA-2916-834E-8FE3-B0B3F4B77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A6070B-CE8B-B24A-9E72-32D777321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66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D0BB09-5B0D-4B4E-8917-CBDFB5194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FC5877-4B7E-FE44-AB35-3890E7221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88FB4-5F5F-C24A-B779-BBF9CBA87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221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5BDAA-6921-4C45-A25F-B0E2E5597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7DFE1-D112-FC48-BA18-9D327EED1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6C6F7C-D2D8-614C-8CD3-E23D3D9AD5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5CAF7E-19F8-2047-B897-2B47BCF47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720CA7-7F9A-744A-ABB8-D6021412B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02EC69-9E1C-D049-A47D-9AFF92D5A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496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29F58-303C-DA4A-958B-29DF97108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5FBB6F-D497-D546-A581-D1F777A80C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55CF13-068C-CD40-94C9-A6B2A28DE3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040CD9-4BE0-B443-B958-8B36C4436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54F343-F78E-D648-AF6A-A391B9583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351404-DCFE-8A4E-88F9-3797B6C97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26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5BDB65-5E8B-0F40-A742-AEE95721D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4CFF1C-9867-044D-B424-198966E70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0EDDCC-7890-C44C-B2EF-6E8310453C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B2162-DD7B-8642-A18C-CE2A3B193302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B95A9-1556-3F4E-95C2-AB3C3A51AF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3C655-1680-E048-9866-289F0DBC35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885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name of project here (e.g. – 901023 Continental Margins)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727734-83D2-6A45-9226-5272F9442FAB}"/>
              </a:ext>
            </a:extLst>
          </p:cNvPr>
          <p:cNvSpPr txBox="1"/>
          <p:nvPr/>
        </p:nvSpPr>
        <p:spPr>
          <a:xfrm>
            <a:off x="955847" y="1347691"/>
            <a:ext cx="993228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***On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1-3 slides, please replace this text and provide responses to these questions: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What’s the fundamental problem, question, or issue you are addressing? 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Why is it important/why should anyone care? 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What are we doing about it/what’s MBARI’s unique contribution?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What are your project plans for next year (2020)?</a:t>
            </a:r>
          </a:p>
        </p:txBody>
      </p:sp>
    </p:spTree>
    <p:extLst>
      <p:ext uri="{BB962C8B-B14F-4D97-AF65-F5344CB8AC3E}">
        <p14:creationId xmlns:p14="http://schemas.microsoft.com/office/powerpoint/2010/main" val="1787568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name of project here (e.g. – 901023 Continental Margins)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07BC18-3DB6-6D42-BF2E-8723C5D1830D}"/>
              </a:ext>
            </a:extLst>
          </p:cNvPr>
          <p:cNvSpPr txBox="1"/>
          <p:nvPr/>
        </p:nvSpPr>
        <p:spPr>
          <a:xfrm>
            <a:off x="985827" y="1407655"/>
            <a:ext cx="824811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Continue responses from previous slide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(image selection, size, and placement of images are up to you)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854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77</Words>
  <Application>Microsoft Office PowerPoint</Application>
  <PresentationFormat>Widescreen</PresentationFormat>
  <Paragraphs>16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Insert name of project here (e.g. – 901023 Continental Margins)</vt:lpstr>
      <vt:lpstr>Insert name of project here (e.g. – 901023 Continental Margins)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Insert name of project here (e.g. – 901023 Continental Margins)</dc:title>
  <dc:creator>Mandy Allen</dc:creator>
  <cp:lastModifiedBy>Gene Massion</cp:lastModifiedBy>
  <cp:revision>5</cp:revision>
  <dcterms:created xsi:type="dcterms:W3CDTF">2019-10-09T22:33:11Z</dcterms:created>
  <dcterms:modified xsi:type="dcterms:W3CDTF">2019-10-22T16:41:02Z</dcterms:modified>
</cp:coreProperties>
</file>