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9" r:id="rId3"/>
    <p:sldId id="260" r:id="rId4"/>
    <p:sldId id="256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58" y="-19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12CC2-35F6-432F-A6CF-52BB93548CD9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E2605-C85C-4AA3-99E6-9C373666F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9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0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0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F174E-7FD0-41B5-AEB5-CE7361D841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B208A-C36A-4DDF-A555-99B10584180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59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71FC-F74A-44A6-A1DB-C5B0B51AD2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F2C7-C461-43F9-B3FC-6E11A10723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22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7F8D-FADC-4B25-9F69-6058E12FFB2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253F8-3D2E-4A50-9197-D5CD632329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238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0E5AD-8F8B-430C-8366-324A0330561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54AF9-A0B6-4C44-9FB6-A8C179B09C3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96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93CE5-632A-46B5-8668-0432BE7327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8DE1A-A1D5-41BC-8880-92222A29B46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05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8148F-8EDE-4EF2-99DB-C034D4B1B3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33B1B-371F-497B-BD91-FBF360519FA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59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2FDD1-5AC7-419E-8D6F-E23032007F9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A6DB-BE56-48CC-B070-181D11ACE0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966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CCB39-5A23-4B13-8653-4AA11C227F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21243-F8E3-4B81-B552-73696F7702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12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4CA7C-5FC0-40B1-A667-5F8AE3739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DD2C-BD38-4499-B128-E5EC9C5FEC0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754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4B159-34C0-4B36-ACE0-3299A9830A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FB756-A5C1-4584-A6FD-3CFFD306EEA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52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E7258-83E7-401D-881D-E37D5457D45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2046-6AAA-4350-843E-A61B55ECAFC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09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6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4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2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16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4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C188-7908-4D91-8B77-11302CCDB138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9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CFC47C-EB28-4B67-B9B7-B1B4B6A062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198E44-2A64-41DF-BA23-CBB4A2340DB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9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1063"/>
            <a:ext cx="8672333" cy="617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99" y="3124200"/>
            <a:ext cx="5167133" cy="126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59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" y="673080"/>
            <a:ext cx="8497887" cy="467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941319" y="1319173"/>
            <a:ext cx="1371600" cy="2286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762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MBARI ISUS nitrate sensor on M1 mooring: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741919" y="1700173"/>
            <a:ext cx="304800" cy="12192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589519" y="938173"/>
            <a:ext cx="152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2014 off to slow start.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07521" y="5105400"/>
            <a:ext cx="83362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How do you scale sensor systems to a whole coast to provide managers the information they </a:t>
            </a:r>
            <a:r>
              <a:rPr lang="en-US" sz="2800" dirty="0" smtClean="0"/>
              <a:t>need?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0" y="762000"/>
            <a:ext cx="5029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2004 – 2006 were low nutrient years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924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0923" y="152400"/>
            <a:ext cx="8229600" cy="990600"/>
          </a:xfrm>
        </p:spPr>
        <p:txBody>
          <a:bodyPr/>
          <a:lstStyle/>
          <a:p>
            <a:r>
              <a:rPr lang="en-US" dirty="0" smtClean="0"/>
              <a:t>MBARI Coastal Profiling Float</a:t>
            </a: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52400" y="990600"/>
            <a:ext cx="4813532" cy="5362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Argo array is one (maybe the only) example of an economically sustainable program capable of making large scale measurements</a:t>
            </a:r>
            <a:endParaRPr lang="en-US" sz="2400" dirty="0"/>
          </a:p>
          <a:p>
            <a:r>
              <a:rPr lang="en-US" sz="2400" dirty="0" smtClean="0"/>
              <a:t>Argo does not target the coast because there is little heat stored in shallow water. </a:t>
            </a:r>
          </a:p>
          <a:p>
            <a:r>
              <a:rPr lang="en-US" sz="2400" dirty="0" smtClean="0"/>
              <a:t>An opportunity exists to design and build a float optimized for the coast with </a:t>
            </a:r>
            <a:r>
              <a:rPr lang="en-US" sz="2400" dirty="0" err="1" smtClean="0"/>
              <a:t>biogoechemical</a:t>
            </a:r>
            <a:r>
              <a:rPr lang="en-US" sz="2400" dirty="0" smtClean="0"/>
              <a:t> sensors – oxygen, pH, nitrate, chlorophyll that enable ecosystem management.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546" y="990600"/>
            <a:ext cx="4124157" cy="1905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835799"/>
            <a:ext cx="2319723" cy="392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>
            <a:off x="2438400" y="5791200"/>
            <a:ext cx="3505200" cy="0"/>
          </a:xfrm>
          <a:prstGeom prst="straightConnector1">
            <a:avLst/>
          </a:prstGeom>
          <a:ln w="793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40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9" r="8998" b="32"/>
          <a:stretch/>
        </p:blipFill>
        <p:spPr bwMode="auto">
          <a:xfrm>
            <a:off x="0" y="-1"/>
            <a:ext cx="9144000" cy="69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228600" y="15240"/>
            <a:ext cx="6172200" cy="1143000"/>
          </a:xfrm>
        </p:spPr>
        <p:txBody>
          <a:bodyPr/>
          <a:lstStyle/>
          <a:p>
            <a:pPr algn="l" eaLnBrk="1" hangingPunct="1"/>
            <a:r>
              <a:rPr lang="en-US" altLang="en-US" dirty="0" smtClean="0">
                <a:solidFill>
                  <a:srgbClr val="FFFF00"/>
                </a:solidFill>
              </a:rPr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" y="1371600"/>
            <a:ext cx="5334000" cy="2628479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en-US" altLang="en-US" sz="2800" dirty="0" smtClean="0">
                <a:solidFill>
                  <a:srgbClr val="FFFF00"/>
                </a:solidFill>
              </a:rPr>
              <a:t>Scalability – low cost, no maintenance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2800" dirty="0" smtClean="0">
                <a:solidFill>
                  <a:srgbClr val="FFFF00"/>
                </a:solidFill>
              </a:rPr>
              <a:t>Endurance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en-US" sz="2400" dirty="0" smtClean="0">
                <a:solidFill>
                  <a:srgbClr val="FFFF00"/>
                </a:solidFill>
              </a:rPr>
              <a:t>~3 years at 100 m = 1100 profiles at 1/d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2800" dirty="0" smtClean="0">
                <a:solidFill>
                  <a:srgbClr val="FFFF00"/>
                </a:solidFill>
              </a:rPr>
              <a:t>Depth limited to 500 m</a:t>
            </a:r>
          </a:p>
          <a:p>
            <a:pPr eaLnBrk="1" hangingPunct="1">
              <a:lnSpc>
                <a:spcPct val="70000"/>
              </a:lnSpc>
            </a:pPr>
            <a:r>
              <a:rPr lang="en-US" altLang="en-US" sz="2800" dirty="0" smtClean="0">
                <a:solidFill>
                  <a:srgbClr val="FFFF00"/>
                </a:solidFill>
              </a:rPr>
              <a:t>Large buoyancy change </a:t>
            </a:r>
          </a:p>
          <a:p>
            <a:pPr marL="0" indent="0" eaLnBrk="1" hangingPunct="1">
              <a:lnSpc>
                <a:spcPct val="70000"/>
              </a:lnSpc>
              <a:buNone/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7513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138</Words>
  <Application>Microsoft Office PowerPoint</Application>
  <PresentationFormat>On-screen Show (4:3)</PresentationFormat>
  <Paragraphs>14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1_Office Theme</vt:lpstr>
      <vt:lpstr>PowerPoint Presentation</vt:lpstr>
      <vt:lpstr>PowerPoint Presentation</vt:lpstr>
      <vt:lpstr>MBARI Coastal Profiling Float</vt:lpstr>
      <vt:lpstr>Requirements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Coastal Profiling Float</dc:title>
  <dc:creator>Gene Massion</dc:creator>
  <cp:lastModifiedBy>Gene M</cp:lastModifiedBy>
  <cp:revision>20</cp:revision>
  <dcterms:created xsi:type="dcterms:W3CDTF">2014-06-02T17:15:06Z</dcterms:created>
  <dcterms:modified xsi:type="dcterms:W3CDTF">2015-08-13T15:10:19Z</dcterms:modified>
</cp:coreProperties>
</file>