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187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6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1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9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2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08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06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4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5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1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2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1426-45F4-43F3-9507-CB5302D773EC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0CD00-D315-4571-9BFC-13EFB9DB8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4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CPF Oil Bladder Discussion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6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23256"/>
            <a:ext cx="3571875" cy="595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9737" y="152400"/>
            <a:ext cx="8229600" cy="1143000"/>
          </a:xfrm>
        </p:spPr>
        <p:txBody>
          <a:bodyPr/>
          <a:lstStyle/>
          <a:p>
            <a:r>
              <a:rPr lang="en-US" dirty="0" smtClean="0"/>
              <a:t>U-Tube External Bladder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733800" y="1447800"/>
            <a:ext cx="4953000" cy="4678363"/>
          </a:xfrm>
        </p:spPr>
        <p:txBody>
          <a:bodyPr>
            <a:normAutofit fontScale="55000" lnSpcReduction="20000"/>
          </a:bodyPr>
          <a:lstStyle/>
          <a:p>
            <a:pPr marL="285750" indent="-285750"/>
            <a:r>
              <a:rPr lang="en-US" dirty="0" smtClean="0"/>
              <a:t>Question: is this really better than the old corrugated bellows design?</a:t>
            </a:r>
          </a:p>
          <a:p>
            <a:pPr marL="285750" indent="-285750"/>
            <a:r>
              <a:rPr lang="en-US" dirty="0" smtClean="0"/>
              <a:t>Issues: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Knocked the tube off the base twice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Hose clamps loosen with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Transition from round to flat shape is unconstrained.  Sharp corners and movement at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Physically vulnerable</a:t>
            </a:r>
          </a:p>
          <a:p>
            <a:pPr marL="285750" indent="-285750"/>
            <a:r>
              <a:rPr lang="en-US" dirty="0" smtClean="0"/>
              <a:t>Pros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Less prone to accumulating mud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Lighter weight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Shorter overall height for CPF by ~ 9 cm (3.5”)</a:t>
            </a:r>
          </a:p>
          <a:p>
            <a:pPr marL="285750" indent="-285750"/>
            <a:r>
              <a:rPr lang="en-US" dirty="0" smtClean="0"/>
              <a:t>Fix: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Can use a machined clamp to address hose clamp 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Base was designed to accept “transition insert” to control transition shape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4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23037" r="11897" b="23005"/>
          <a:stretch/>
        </p:blipFill>
        <p:spPr>
          <a:xfrm>
            <a:off x="152400" y="1066800"/>
            <a:ext cx="5218771" cy="529125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Bellows Bucket External Bladder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52278" y="1524000"/>
            <a:ext cx="419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More susceptible to filling up with mud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Heavier 6.5 </a:t>
            </a:r>
            <a:r>
              <a:rPr lang="en-US" dirty="0" err="1" smtClean="0"/>
              <a:t>kgf</a:t>
            </a:r>
            <a:r>
              <a:rPr lang="en-US" dirty="0" smtClean="0"/>
              <a:t> vs 2.1 </a:t>
            </a:r>
            <a:r>
              <a:rPr lang="en-US" dirty="0" err="1" smtClean="0"/>
              <a:t>kgf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More Parts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Position transducer should be right in the center if inner bellows can’t support a position transducer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3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132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CPF Oil Bladder Discussion</vt:lpstr>
      <vt:lpstr>U-Tube External Bladder</vt:lpstr>
      <vt:lpstr>Bellows Bucket External Bladder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Oil Bladder Discussion</dc:title>
  <dc:creator>Gene Massion</dc:creator>
  <cp:lastModifiedBy>Gene Massion</cp:lastModifiedBy>
  <cp:revision>13</cp:revision>
  <dcterms:created xsi:type="dcterms:W3CDTF">2018-09-26T15:54:59Z</dcterms:created>
  <dcterms:modified xsi:type="dcterms:W3CDTF">2018-09-26T19:59:33Z</dcterms:modified>
</cp:coreProperties>
</file>