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81" d="100"/>
          <a:sy n="181" d="100"/>
        </p:scale>
        <p:origin x="-157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88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06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0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9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35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5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94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3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8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70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B989-B756-40CF-9A80-22DEFDFE4C0E}" type="datetimeFigureOut">
              <a:rPr lang="en-US" smtClean="0"/>
              <a:t>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91C41-D723-47DF-8CF1-3338B5BE5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2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7" t="15550" b="13603"/>
          <a:stretch/>
        </p:blipFill>
        <p:spPr>
          <a:xfrm rot="16200000">
            <a:off x="4731440" y="2468411"/>
            <a:ext cx="5397368" cy="25573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The Coastal Profiling Float (CPF)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68780" y="1320695"/>
            <a:ext cx="5707580" cy="4241905"/>
            <a:chOff x="-883671" y="1543050"/>
            <a:chExt cx="4628453" cy="3429001"/>
          </a:xfrm>
        </p:grpSpPr>
        <p:pic>
          <p:nvPicPr>
            <p:cNvPr id="6" name="Picture 3" descr="\\atlas.shore.mbari.org\projectlibrary\CPF\Interns\NichRaymond\CPF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33" t="5957" r="34948" b="10982"/>
            <a:stretch/>
          </p:blipFill>
          <p:spPr bwMode="auto">
            <a:xfrm>
              <a:off x="1219200" y="1543050"/>
              <a:ext cx="2525582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-718724" y="1695452"/>
              <a:ext cx="2969047" cy="609600"/>
              <a:chOff x="4191000" y="1200150"/>
              <a:chExt cx="2743200" cy="609600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6400800" y="1466850"/>
                <a:ext cx="533400" cy="3429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9" name="Rectangle 8"/>
              <p:cNvSpPr/>
              <p:nvPr/>
            </p:nvSpPr>
            <p:spPr>
              <a:xfrm>
                <a:off x="4191000" y="1200150"/>
                <a:ext cx="2209800" cy="4572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Biogeochemical sensors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-883671" y="2279892"/>
              <a:ext cx="3133994" cy="609600"/>
              <a:chOff x="4114800" y="1809750"/>
              <a:chExt cx="2895600" cy="6096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4114800" y="1809750"/>
                <a:ext cx="1828800" cy="33032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Electronics</a:t>
                </a:r>
                <a:endPara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>
                <a:off x="5943600" y="2025770"/>
                <a:ext cx="1066800" cy="39358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  <p:grpSp>
          <p:nvGrpSpPr>
            <p:cNvPr id="13" name="Group 12"/>
            <p:cNvGrpSpPr/>
            <p:nvPr/>
          </p:nvGrpSpPr>
          <p:grpSpPr>
            <a:xfrm>
              <a:off x="-609476" y="2914651"/>
              <a:ext cx="3003610" cy="606066"/>
              <a:chOff x="4229100" y="2914649"/>
              <a:chExt cx="2775134" cy="606066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4229100" y="2914649"/>
                <a:ext cx="1784534" cy="463849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Inner oil </a:t>
                </a: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bladder (full)</a:t>
                </a:r>
                <a:endPara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15" name="Straight Arrow Connector 14"/>
              <p:cNvCxnSpPr>
                <a:stCxn id="14" idx="3"/>
              </p:cNvCxnSpPr>
              <p:nvPr/>
            </p:nvCxnSpPr>
            <p:spPr>
              <a:xfrm>
                <a:off x="6013634" y="3146574"/>
                <a:ext cx="990600" cy="37414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  <p:grpSp>
          <p:nvGrpSpPr>
            <p:cNvPr id="16" name="Group 15"/>
            <p:cNvGrpSpPr/>
            <p:nvPr/>
          </p:nvGrpSpPr>
          <p:grpSpPr>
            <a:xfrm>
              <a:off x="-228600" y="4164707"/>
              <a:ext cx="2710591" cy="404344"/>
              <a:chOff x="4876800" y="3745605"/>
              <a:chExt cx="2710591" cy="404344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4876800" y="3745605"/>
                <a:ext cx="1752600" cy="404344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Hydraulic pump</a:t>
                </a:r>
              </a:p>
            </p:txBody>
          </p:sp>
          <p:cxnSp>
            <p:nvCxnSpPr>
              <p:cNvPr id="18" name="Straight Arrow Connector 17"/>
              <p:cNvCxnSpPr>
                <a:stCxn id="17" idx="3"/>
              </p:cNvCxnSpPr>
              <p:nvPr/>
            </p:nvCxnSpPr>
            <p:spPr>
              <a:xfrm>
                <a:off x="6629400" y="3947777"/>
                <a:ext cx="957991" cy="14797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  <p:grpSp>
          <p:nvGrpSpPr>
            <p:cNvPr id="19" name="Group 18"/>
            <p:cNvGrpSpPr/>
            <p:nvPr/>
          </p:nvGrpSpPr>
          <p:grpSpPr>
            <a:xfrm>
              <a:off x="-503468" y="3550235"/>
              <a:ext cx="3322868" cy="647699"/>
              <a:chOff x="4601932" y="3131133"/>
              <a:chExt cx="3322868" cy="647699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4601932" y="3131133"/>
                <a:ext cx="2474207" cy="647699"/>
                <a:chOff x="4419599" y="2343150"/>
                <a:chExt cx="2286001" cy="647699"/>
              </a:xfrm>
            </p:grpSpPr>
            <p:sp>
              <p:nvSpPr>
                <p:cNvPr id="22" name="Rectangle 21"/>
                <p:cNvSpPr/>
                <p:nvPr/>
              </p:nvSpPr>
              <p:spPr>
                <a:xfrm>
                  <a:off x="4419599" y="2343150"/>
                  <a:ext cx="1686589" cy="495299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22518A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ranklin Gothic Medium" panose="020B0603020102020204" pitchFamily="34" charset="0"/>
                      <a:ea typeface="+mn-ea"/>
                      <a:cs typeface="+mn-cs"/>
                    </a:rPr>
                    <a:t>Outer oil </a:t>
                  </a:r>
                  <a:r>
                    <a:rPr kumimoji="0" lang="en-US" sz="16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ranklin Gothic Medium" panose="020B0603020102020204" pitchFamily="34" charset="0"/>
                      <a:ea typeface="+mn-ea"/>
                      <a:cs typeface="+mn-cs"/>
                    </a:rPr>
                    <a:t>bladder (empty)</a:t>
                  </a:r>
                  <a:endPara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endParaRPr>
                </a:p>
              </p:txBody>
            </p:sp>
            <p:cxnSp>
              <p:nvCxnSpPr>
                <p:cNvPr id="23" name="Straight Arrow Connector 22"/>
                <p:cNvCxnSpPr>
                  <a:stCxn id="22" idx="3"/>
                </p:cNvCxnSpPr>
                <p:nvPr/>
              </p:nvCxnSpPr>
              <p:spPr>
                <a:xfrm>
                  <a:off x="6106188" y="2590800"/>
                  <a:ext cx="599412" cy="400049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22518A"/>
                  </a:solidFill>
                  <a:prstDash val="solid"/>
                  <a:headEnd type="none" w="med" len="med"/>
                  <a:tailEnd type="triangle" w="med" len="med"/>
                </a:ln>
                <a:effectLst/>
              </p:spPr>
            </p:cxnSp>
          </p:grpSp>
          <p:cxnSp>
            <p:nvCxnSpPr>
              <p:cNvPr id="21" name="Straight Arrow Connector 20"/>
              <p:cNvCxnSpPr>
                <a:stCxn id="22" idx="3"/>
              </p:cNvCxnSpPr>
              <p:nvPr/>
            </p:nvCxnSpPr>
            <p:spPr>
              <a:xfrm>
                <a:off x="6427378" y="3378783"/>
                <a:ext cx="1497422" cy="380999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4960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746125"/>
            <a:ext cx="2232025" cy="536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157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</Words>
  <Application>Microsoft Office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 Johnson</dc:creator>
  <cp:lastModifiedBy>Gene Massion</cp:lastModifiedBy>
  <cp:revision>3</cp:revision>
  <dcterms:created xsi:type="dcterms:W3CDTF">2017-11-10T22:27:16Z</dcterms:created>
  <dcterms:modified xsi:type="dcterms:W3CDTF">2018-01-16T17:19:38Z</dcterms:modified>
</cp:coreProperties>
</file>