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72" d="100"/>
          <a:sy n="172" d="100"/>
        </p:scale>
        <p:origin x="-184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224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80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58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53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77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51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8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442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385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6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76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6DF65-E02D-4C6D-89CD-8AE0836E3A35}" type="datetimeFigureOut">
              <a:rPr lang="en-US" smtClean="0"/>
              <a:t>1/12/2018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4CAD58-27A7-492F-AB73-4A23829B3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94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Coastal Profiling Float Transition</a:t>
            </a:r>
            <a:br>
              <a:rPr lang="en-US" dirty="0" smtClean="0"/>
            </a:br>
            <a:r>
              <a:rPr lang="en-US" dirty="0" smtClean="0"/>
              <a:t>to Science Applications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Kickoff meeting</a:t>
            </a:r>
          </a:p>
          <a:p>
            <a:r>
              <a:rPr lang="en-US" dirty="0" smtClean="0"/>
              <a:t>January 12, 2018</a:t>
            </a:r>
          </a:p>
        </p:txBody>
      </p:sp>
    </p:spTree>
    <p:extLst>
      <p:ext uri="{BB962C8B-B14F-4D97-AF65-F5344CB8AC3E}">
        <p14:creationId xmlns:p14="http://schemas.microsoft.com/office/powerpoint/2010/main" val="96250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from 10,000 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This new proposal focuses on preliminary science operations to demonstrate the capabilities of this sensor platform</a:t>
            </a:r>
          </a:p>
          <a:p>
            <a:r>
              <a:rPr lang="en-US" dirty="0" smtClean="0"/>
              <a:t>Year 1: Complete fabrication of 3X CPFs and run science mission in Monterey Bay (more later)</a:t>
            </a:r>
          </a:p>
          <a:p>
            <a:r>
              <a:rPr lang="en-US" dirty="0" smtClean="0"/>
              <a:t>Year 2: Run more science missions, slim possibility of more floats</a:t>
            </a:r>
          </a:p>
          <a:p>
            <a:r>
              <a:rPr lang="en-US" dirty="0" smtClean="0"/>
              <a:t>Year 3: Multi-institution experiment e.g., deploy an array on the Oregon shelf to examine the processes that lead to the formation of oxygen deficient waters in this region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6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Technology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Harden the float: primarily error detection and recovery</a:t>
            </a:r>
          </a:p>
          <a:p>
            <a:r>
              <a:rPr lang="en-US" dirty="0" smtClean="0"/>
              <a:t>Optimize energy usage</a:t>
            </a:r>
          </a:p>
          <a:p>
            <a:r>
              <a:rPr lang="en-US" dirty="0" smtClean="0"/>
              <a:t>Improve RUDICS throughput</a:t>
            </a:r>
          </a:p>
          <a:p>
            <a:r>
              <a:rPr lang="en-US" dirty="0" smtClean="0"/>
              <a:t>Learn to “navigate” the floats</a:t>
            </a:r>
          </a:p>
          <a:p>
            <a:r>
              <a:rPr lang="en-US" dirty="0" smtClean="0"/>
              <a:t>Automate the mission monitoring and management tools</a:t>
            </a:r>
          </a:p>
          <a:p>
            <a:endParaRPr lang="en-US" dirty="0" smtClean="0"/>
          </a:p>
          <a:p>
            <a:r>
              <a:rPr lang="en-US" dirty="0" smtClean="0"/>
              <a:t>Extend the current software testing framework</a:t>
            </a:r>
          </a:p>
          <a:p>
            <a:r>
              <a:rPr lang="en-US" dirty="0" smtClean="0"/>
              <a:t>Retrofit the Test Tank Prototype</a:t>
            </a:r>
          </a:p>
          <a:p>
            <a:r>
              <a:rPr lang="en-US" dirty="0" smtClean="0"/>
              <a:t>Use the bench top simulator effectively</a:t>
            </a:r>
          </a:p>
          <a:p>
            <a:r>
              <a:rPr lang="en-US" dirty="0" smtClean="0"/>
              <a:t>Develop an inertial current sensor</a:t>
            </a:r>
          </a:p>
          <a:p>
            <a:r>
              <a:rPr lang="en-US" dirty="0" smtClean="0"/>
              <a:t>Digital IO board</a:t>
            </a:r>
          </a:p>
          <a:p>
            <a:r>
              <a:rPr lang="en-US" dirty="0" smtClean="0"/>
              <a:t>Reorganize battery management, motor controller, regen module wiring to minimize energy loss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33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2001" b="57304"/>
          <a:stretch/>
        </p:blipFill>
        <p:spPr bwMode="auto">
          <a:xfrm>
            <a:off x="304800" y="3002826"/>
            <a:ext cx="456473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7055665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3" t="42845" r="3277" b="31483"/>
          <a:stretch/>
        </p:blipFill>
        <p:spPr bwMode="auto">
          <a:xfrm>
            <a:off x="4875114" y="3576638"/>
            <a:ext cx="3640628" cy="144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6" t="68084" r="-7706" b="165"/>
          <a:stretch/>
        </p:blipFill>
        <p:spPr bwMode="auto">
          <a:xfrm>
            <a:off x="4800600" y="5019814"/>
            <a:ext cx="4196727" cy="1806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77"/>
          <a:stretch/>
        </p:blipFill>
        <p:spPr bwMode="auto">
          <a:xfrm>
            <a:off x="1211766" y="5638800"/>
            <a:ext cx="2881127" cy="1120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226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163</Words>
  <Application>Microsoft Office PowerPoint</Application>
  <PresentationFormat>On-screen Show (4:3)</PresentationFormat>
  <Paragraphs>21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Coastal Profiling Float Transition to Science Applications</vt:lpstr>
      <vt:lpstr>The Plan from 10,000 meters</vt:lpstr>
      <vt:lpstr>Technology Development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Transition to Science Applications</dc:title>
  <dc:creator>Gene Massion</dc:creator>
  <cp:lastModifiedBy>Gene Massion</cp:lastModifiedBy>
  <cp:revision>9</cp:revision>
  <dcterms:created xsi:type="dcterms:W3CDTF">2018-01-12T20:02:59Z</dcterms:created>
  <dcterms:modified xsi:type="dcterms:W3CDTF">2018-01-12T21:04:02Z</dcterms:modified>
</cp:coreProperties>
</file>