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4206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38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805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34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51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97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38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519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826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20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94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4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43B19-8C2F-4687-8ADC-5B858859D9A8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ECD98-751B-4257-83D0-BB944BF0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06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68" y="914398"/>
            <a:ext cx="4882695" cy="703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3581400" y="1905000"/>
            <a:ext cx="8382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19600" y="1751111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Aandera</a:t>
            </a:r>
            <a:r>
              <a:rPr lang="en-US" sz="1400" dirty="0" smtClean="0"/>
              <a:t> 4330 </a:t>
            </a:r>
            <a:r>
              <a:rPr lang="en-US" sz="1400" dirty="0" err="1" smtClean="0"/>
              <a:t>Optode</a:t>
            </a:r>
            <a:endParaRPr lang="en-US" sz="14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33400" y="2971800"/>
            <a:ext cx="22098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2400" y="4116288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Satlantic</a:t>
            </a:r>
            <a:r>
              <a:rPr lang="en-US" sz="1400" dirty="0" smtClean="0"/>
              <a:t> OCR500 multispectral radiometer (not installed)</a:t>
            </a:r>
            <a:endParaRPr lang="en-US" sz="14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143000" y="2058888"/>
            <a:ext cx="609600" cy="1217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8600" y="1427946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Wetlabs</a:t>
            </a:r>
            <a:r>
              <a:rPr lang="en-US" sz="1400" dirty="0" smtClean="0"/>
              <a:t> FL/BB2K </a:t>
            </a:r>
            <a:r>
              <a:rPr lang="en-US" sz="1400" dirty="0" err="1" smtClean="0"/>
              <a:t>Fluorometer</a:t>
            </a:r>
            <a:r>
              <a:rPr lang="en-US" sz="1400" dirty="0" smtClean="0"/>
              <a:t>/backscatter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4114800" y="805114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SBE41+ CTD</a:t>
            </a:r>
            <a:endParaRPr lang="en-US" sz="1400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3276600" y="959004"/>
            <a:ext cx="8382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560027" y="1677888"/>
            <a:ext cx="8382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385216" y="1361936"/>
            <a:ext cx="2320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MBARI pH and ISUS Nitrate</a:t>
            </a:r>
            <a:endParaRPr lang="en-US" sz="1400" dirty="0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4953000" y="2590800"/>
            <a:ext cx="0" cy="4267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029200" y="3313211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Pressure Housing</a:t>
            </a:r>
          </a:p>
          <a:p>
            <a:r>
              <a:rPr lang="en-US" sz="1400" dirty="0" smtClean="0"/>
              <a:t>Length = 88 cm</a:t>
            </a:r>
            <a:endParaRPr lang="en-US" sz="1400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168912" y="7696200"/>
            <a:ext cx="1905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62200" y="77724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Pressure Housing</a:t>
            </a:r>
          </a:p>
          <a:p>
            <a:r>
              <a:rPr lang="en-US" sz="1400" dirty="0" smtClean="0"/>
              <a:t>Diameter = 22 cm</a:t>
            </a:r>
            <a:endParaRPr lang="en-US" sz="14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864112" y="533399"/>
            <a:ext cx="609600" cy="1217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97005" y="2286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GPS/Iridium Satellite antennas</a:t>
            </a:r>
            <a:endParaRPr lang="en-US" sz="1400" dirty="0"/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2971800" y="533399"/>
            <a:ext cx="723900" cy="9036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725437" y="2286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Stand alone GPS/Iridium tracker (for backup)</a:t>
            </a:r>
            <a:endParaRPr lang="en-US" sz="1400" dirty="0"/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3886200" y="2590800"/>
            <a:ext cx="867937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428892" y="2116872"/>
            <a:ext cx="1971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Sonardyne</a:t>
            </a:r>
            <a:r>
              <a:rPr lang="en-US" sz="1400" dirty="0" smtClean="0"/>
              <a:t> underwater tracking beacon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467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6324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Buoyancy engine pumps oil (3.5 liters maximum) from inside the pressure housing to a flexible bladder outside the housing.  Mass is constant overall volume (= buoyant force) increases as oil is pumped from inner reservoir to external flexible bladder.</a:t>
            </a:r>
          </a:p>
          <a:p>
            <a:endParaRPr lang="en-US" sz="1400" dirty="0"/>
          </a:p>
          <a:p>
            <a:r>
              <a:rPr lang="en-US" sz="1400" dirty="0" smtClean="0"/>
              <a:t>Platform velocity = 0 to 50 cm/sec.  For your deployment descend rate = 20 cm/sec, ascend = 10 cm/sec.</a:t>
            </a:r>
          </a:p>
          <a:p>
            <a:endParaRPr lang="en-US" sz="1400" dirty="0"/>
          </a:p>
          <a:p>
            <a:r>
              <a:rPr lang="en-US" sz="1400" dirty="0" smtClean="0"/>
              <a:t>CTD is pumped, pH is in the pumped flow stream</a:t>
            </a:r>
          </a:p>
          <a:p>
            <a:endParaRPr lang="en-US" sz="1400" dirty="0"/>
          </a:p>
          <a:p>
            <a:r>
              <a:rPr lang="en-US" sz="1400" dirty="0" smtClean="0"/>
              <a:t>40 kg in air</a:t>
            </a:r>
          </a:p>
          <a:p>
            <a:r>
              <a:rPr lang="en-US" sz="1400" dirty="0" smtClean="0"/>
              <a:t>1.5 liters negative to 2 liters positive in water</a:t>
            </a:r>
          </a:p>
          <a:p>
            <a:endParaRPr lang="en-US" sz="1400" dirty="0"/>
          </a:p>
          <a:p>
            <a:r>
              <a:rPr lang="en-US" sz="1400" dirty="0" err="1" smtClean="0"/>
              <a:t>Optode</a:t>
            </a:r>
            <a:r>
              <a:rPr lang="en-US" sz="1400" dirty="0" smtClean="0"/>
              <a:t> bracket is 6061-T6 aluminum</a:t>
            </a:r>
          </a:p>
          <a:p>
            <a:endParaRPr lang="en-US" sz="1400" dirty="0"/>
          </a:p>
          <a:p>
            <a:r>
              <a:rPr lang="en-US" sz="1400" dirty="0" smtClean="0"/>
              <a:t>Measurements are programmable.  For you deployment:  while parked every 30 minutes and during the ascend process every 5 meters from full depth to 20 meters and every 2 meters from 20 meters to the surface</a:t>
            </a:r>
          </a:p>
          <a:p>
            <a:endParaRPr lang="en-US" sz="1400" dirty="0"/>
          </a:p>
          <a:p>
            <a:r>
              <a:rPr lang="en-US" sz="1400" dirty="0" smtClean="0"/>
              <a:t>Programmed to park at 100 meters for 3 hours.  If the float hits the bottom before 100 meters it will anchor for the same 3 hour period.</a:t>
            </a:r>
          </a:p>
          <a:p>
            <a:endParaRPr lang="en-US" sz="1400" dirty="0"/>
          </a:p>
          <a:p>
            <a:r>
              <a:rPr lang="en-US" sz="1400" dirty="0" smtClean="0"/>
              <a:t>GPS is a u-</a:t>
            </a:r>
            <a:r>
              <a:rPr lang="en-US" sz="1400" dirty="0" err="1" smtClean="0"/>
              <a:t>Blox</a:t>
            </a:r>
            <a:r>
              <a:rPr lang="en-US" sz="1400" dirty="0" smtClean="0"/>
              <a:t> Max-8Q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5306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215</Words>
  <Application>Microsoft Office PowerPoint</Application>
  <PresentationFormat>On-screen Show (4:3)</PresentationFormat>
  <Paragraphs>28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6</cp:revision>
  <dcterms:created xsi:type="dcterms:W3CDTF">2017-04-06T20:45:00Z</dcterms:created>
  <dcterms:modified xsi:type="dcterms:W3CDTF">2017-04-06T21:11:23Z</dcterms:modified>
</cp:coreProperties>
</file>