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08" r:id="rId2"/>
    <p:sldId id="709" r:id="rId3"/>
    <p:sldId id="71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7143" autoAdjust="0"/>
  </p:normalViewPr>
  <p:slideViewPr>
    <p:cSldViewPr snapToGrid="0" snapToObjects="1">
      <p:cViewPr varScale="1">
        <p:scale>
          <a:sx n="126" d="100"/>
          <a:sy n="126" d="100"/>
        </p:scale>
        <p:origin x="9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588" y="270298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420588" y="1379538"/>
            <a:ext cx="820863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lack of high-quality, ecosystem wide, near real-time data is limiting the ability to develop science-based resource management policies.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Fish (and other organisms) production are based on estimates of photosynthetic primary production rates in the ocean</a:t>
            </a:r>
            <a:r>
              <a:rPr lang="en-US" sz="2400" baseline="30000" dirty="0"/>
              <a:t>1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Coastal margins represent 5-10% of the global surface area, yet they are estimated to contribute as much as 10-30% of global primary production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There is no observing system that provides the data required to understand coastal ecosystem processes such as new or net primary production in a way that enables science based management of these resources</a:t>
            </a:r>
            <a:endParaRPr lang="en-US" sz="2400" baseline="30000" dirty="0"/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EAE7B-A0FA-4A96-972A-26B0B8848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320" y="782925"/>
            <a:ext cx="3120614" cy="57927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1FA61A-D1DF-49C3-B709-D45A41447B09}"/>
              </a:ext>
            </a:extLst>
          </p:cNvPr>
          <p:cNvSpPr txBox="1"/>
          <p:nvPr/>
        </p:nvSpPr>
        <p:spPr>
          <a:xfrm>
            <a:off x="9128013" y="5890409"/>
            <a:ext cx="2533227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MODIS Chlorophyll 2019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205740" y="1153901"/>
            <a:ext cx="681989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MBARI has been developing a profiling float targeted at understanding the health of the ocean in coastal regions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Full BGC instrument suite: CTD, Oxygen, pH, Nitrate, Fluorescence, Backscatter, Optical Radiation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Depth Range = 0 to 500 meters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Operations in any density gradient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Arctic, Columbia River outfalls,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Ability to anchor on bottom to minimize drift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3F7DEB5D-B18E-4AEB-B20A-2CAE335CEF0B}"/>
              </a:ext>
            </a:extLst>
          </p:cNvPr>
          <p:cNvSpPr txBox="1">
            <a:spLocks/>
          </p:cNvSpPr>
          <p:nvPr/>
        </p:nvSpPr>
        <p:spPr>
          <a:xfrm>
            <a:off x="1860911" y="-1716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Science Applications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F0D20E-72BC-459A-BF5F-DA07712DE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540" y="921781"/>
            <a:ext cx="4883319" cy="551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4A3F7-D3B8-44B8-9B5E-9256457E1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040733"/>
            <a:ext cx="5775960" cy="533117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2020 is the last year of significant development culminating in a science experiment focusing on the influence of lateral nutrient transport from upwelling plumes versus canyon upwelling on the development of high chlorophyll levels in the Monterey Bay.</a:t>
            </a:r>
          </a:p>
          <a:p>
            <a:r>
              <a:rPr lang="en-US" dirty="0"/>
              <a:t>2021+ will focus on moving the CPF technology outside our current MBARI user base into the greater ocean research community.</a:t>
            </a:r>
          </a:p>
          <a:p>
            <a:r>
              <a:rPr lang="en-US" dirty="0"/>
              <a:t>We will also be pursuing commercialization opportunities for the CPF technology.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655DDD6-AE4A-462C-A5DD-546A47D521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460" y="136308"/>
            <a:ext cx="10515600" cy="822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Coastal Profiling Float Science Applications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E3030A-32EB-4996-9B6C-AC0D9760C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380" y="1112520"/>
            <a:ext cx="5125158" cy="5187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EB608C-527F-408E-8FEE-ECEF68BC3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07314"/>
            <a:ext cx="2796540" cy="28536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6536ED-1120-4395-9F1A-AF493C78314C}"/>
              </a:ext>
            </a:extLst>
          </p:cNvPr>
          <p:cNvSpPr/>
          <p:nvPr/>
        </p:nvSpPr>
        <p:spPr>
          <a:xfrm>
            <a:off x="237462" y="594617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Ryther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J. H. (1969) Photosynthesis and fish production in the sea.  Science, 166, 72-76.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Benway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et. al. (Editors), 2015. An interdisciplinary science plan for research in North American continental margin systems. Report of the Coastal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CARbon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Synthesis (CCARS) community workshop, August 19-21, 2014, Ocean Carbon and Biogeochemistry Program and North American Carbon Program, 68 pp.</a:t>
            </a:r>
          </a:p>
        </p:txBody>
      </p:sp>
    </p:spTree>
    <p:extLst>
      <p:ext uri="{BB962C8B-B14F-4D97-AF65-F5344CB8AC3E}">
        <p14:creationId xmlns:p14="http://schemas.microsoft.com/office/powerpoint/2010/main" val="641282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341</Words>
  <Application>Microsoft Office PowerPoint</Application>
  <PresentationFormat>Widescreen</PresentationFormat>
  <Paragraphs>25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901206 Coastal Profiling Float Science Applications</vt:lpstr>
      <vt:lpstr>PowerPoint Presentation</vt:lpstr>
      <vt:lpstr>901206 Coastal Profiling Float Science Applications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Gene Massion</cp:lastModifiedBy>
  <cp:revision>15</cp:revision>
  <dcterms:created xsi:type="dcterms:W3CDTF">2019-10-09T22:33:11Z</dcterms:created>
  <dcterms:modified xsi:type="dcterms:W3CDTF">2020-10-21T22:13:47Z</dcterms:modified>
</cp:coreProperties>
</file>