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6" autoAdjust="0"/>
    <p:restoredTop sz="94660"/>
  </p:normalViewPr>
  <p:slideViewPr>
    <p:cSldViewPr snapToGrid="0">
      <p:cViewPr varScale="1">
        <p:scale>
          <a:sx n="133" d="100"/>
          <a:sy n="133" d="100"/>
        </p:scale>
        <p:origin x="150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5137D-68DF-4E98-8874-6A0EC5448231}" type="datetimeFigureOut">
              <a:rPr lang="en-US" smtClean="0"/>
              <a:t>12/18/2023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7FB47-08FA-4792-A880-4A1DB729F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412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5137D-68DF-4E98-8874-6A0EC5448231}" type="datetimeFigureOut">
              <a:rPr lang="en-US" smtClean="0"/>
              <a:t>12/18/2023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7FB47-08FA-4792-A880-4A1DB729F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157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5137D-68DF-4E98-8874-6A0EC5448231}" type="datetimeFigureOut">
              <a:rPr lang="en-US" smtClean="0"/>
              <a:t>12/18/2023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7FB47-08FA-4792-A880-4A1DB729F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191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5137D-68DF-4E98-8874-6A0EC5448231}" type="datetimeFigureOut">
              <a:rPr lang="en-US" smtClean="0"/>
              <a:t>12/18/2023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7FB47-08FA-4792-A880-4A1DB729F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897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5137D-68DF-4E98-8874-6A0EC5448231}" type="datetimeFigureOut">
              <a:rPr lang="en-US" smtClean="0"/>
              <a:t>12/18/2023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7FB47-08FA-4792-A880-4A1DB729F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788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5137D-68DF-4E98-8874-6A0EC5448231}" type="datetimeFigureOut">
              <a:rPr lang="en-US" smtClean="0"/>
              <a:t>12/18/2023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7FB47-08FA-4792-A880-4A1DB729F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10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5137D-68DF-4E98-8874-6A0EC5448231}" type="datetimeFigureOut">
              <a:rPr lang="en-US" smtClean="0"/>
              <a:t>12/18/2023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7FB47-08FA-4792-A880-4A1DB729F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923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5137D-68DF-4E98-8874-6A0EC5448231}" type="datetimeFigureOut">
              <a:rPr lang="en-US" smtClean="0"/>
              <a:t>12/18/2023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7FB47-08FA-4792-A880-4A1DB729F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118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5137D-68DF-4E98-8874-6A0EC5448231}" type="datetimeFigureOut">
              <a:rPr lang="en-US" smtClean="0"/>
              <a:t>12/18/2023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7FB47-08FA-4792-A880-4A1DB729F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846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5137D-68DF-4E98-8874-6A0EC5448231}" type="datetimeFigureOut">
              <a:rPr lang="en-US" smtClean="0"/>
              <a:t>12/18/2023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7FB47-08FA-4792-A880-4A1DB729F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745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5137D-68DF-4E98-8874-6A0EC5448231}" type="datetimeFigureOut">
              <a:rPr lang="en-US" smtClean="0"/>
              <a:t>12/18/2023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7FB47-08FA-4792-A880-4A1DB729F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547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5137D-68DF-4E98-8874-6A0EC5448231}" type="datetimeFigureOut">
              <a:rPr lang="en-US" smtClean="0"/>
              <a:t>12/18/2023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7FB47-08FA-4792-A880-4A1DB729F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81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15C6F8B2-FCCC-465D-AC26-3BCC84E0F4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70" t="8494" r="28701" b="7062"/>
          <a:stretch/>
        </p:blipFill>
        <p:spPr>
          <a:xfrm>
            <a:off x="9448343" y="-3652"/>
            <a:ext cx="2125992" cy="68616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627" y="-448881"/>
            <a:ext cx="7737243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Coastal Profiling Float (CPF) C/C++ Software Review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06659" y="1938719"/>
            <a:ext cx="3081309" cy="988058"/>
          </a:xfrm>
        </p:spPr>
        <p:txBody>
          <a:bodyPr/>
          <a:lstStyle/>
          <a:p>
            <a:r>
              <a:rPr lang="en-US" dirty="0"/>
              <a:t>Gene Massion</a:t>
            </a:r>
          </a:p>
          <a:p>
            <a:r>
              <a:rPr lang="en-US" dirty="0"/>
              <a:t>2023 Dec 18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445875" y="610416"/>
            <a:ext cx="12054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CTD</a:t>
            </a:r>
          </a:p>
          <a:p>
            <a:r>
              <a:rPr lang="en-US" dirty="0"/>
              <a:t>Oxygen</a:t>
            </a:r>
          </a:p>
          <a:p>
            <a:r>
              <a:rPr lang="en-US" dirty="0"/>
              <a:t>pH</a:t>
            </a:r>
          </a:p>
          <a:p>
            <a:r>
              <a:rPr lang="en-US" dirty="0"/>
              <a:t>Nitrate</a:t>
            </a:r>
          </a:p>
          <a:p>
            <a:r>
              <a:rPr lang="en-US" dirty="0"/>
              <a:t>OCR</a:t>
            </a:r>
          </a:p>
          <a:p>
            <a:r>
              <a:rPr lang="en-US" dirty="0"/>
              <a:t>FL/BB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45692" y="2532279"/>
            <a:ext cx="661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Elex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580904" y="3582198"/>
            <a:ext cx="1171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Inner Oil Reservoir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86408" y="4585950"/>
            <a:ext cx="1765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Hydraulic Pump</a:t>
            </a:r>
          </a:p>
          <a:p>
            <a:r>
              <a:rPr lang="en-US" dirty="0"/>
              <a:t>Batteries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60155" y="5734158"/>
            <a:ext cx="1171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Outer Oil Reservoir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9048599" y="791058"/>
            <a:ext cx="1097350" cy="248516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9276433" y="1087922"/>
            <a:ext cx="1407901" cy="28502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8900041" y="1315922"/>
            <a:ext cx="1412058" cy="9909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9191857" y="1473845"/>
            <a:ext cx="1120242" cy="166139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cxnSpLocks/>
          </p:cNvCxnSpPr>
          <p:nvPr/>
        </p:nvCxnSpPr>
        <p:spPr>
          <a:xfrm flipV="1">
            <a:off x="9096471" y="1177121"/>
            <a:ext cx="1777904" cy="767109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9092716" y="2086233"/>
            <a:ext cx="504558" cy="62695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9405752" y="2635805"/>
            <a:ext cx="1278582" cy="96062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9544114" y="3856620"/>
            <a:ext cx="864482" cy="141057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9547869" y="4791514"/>
            <a:ext cx="899238" cy="378070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cxnSpLocks/>
          </p:cNvCxnSpPr>
          <p:nvPr/>
        </p:nvCxnSpPr>
        <p:spPr>
          <a:xfrm>
            <a:off x="8990662" y="5053572"/>
            <a:ext cx="1223313" cy="407983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9337273" y="6057323"/>
            <a:ext cx="926587" cy="1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 flipV="1">
            <a:off x="11407985" y="1770044"/>
            <a:ext cx="40313" cy="4173165"/>
          </a:xfrm>
          <a:prstGeom prst="straightConnector1">
            <a:avLst/>
          </a:prstGeom>
          <a:ln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 rot="16200000">
            <a:off x="10425332" y="3458493"/>
            <a:ext cx="2334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0.9 meters (35 inches)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856D087-B508-4EBF-A17E-6F78F97974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1706" y="2905188"/>
            <a:ext cx="4482032" cy="336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619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297606"/>
            <a:ext cx="10515600" cy="1325563"/>
          </a:xfrm>
        </p:spPr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06943"/>
            <a:ext cx="10515600" cy="6005141"/>
          </a:xfrm>
        </p:spPr>
        <p:txBody>
          <a:bodyPr>
            <a:normAutofit/>
          </a:bodyPr>
          <a:lstStyle/>
          <a:p>
            <a:r>
              <a:rPr lang="en-US" dirty="0"/>
              <a:t>We have a working CPF running C# code that was originally written by me and fixed up to a great extent by Eric Martin</a:t>
            </a:r>
          </a:p>
          <a:p>
            <a:pPr lvl="1"/>
            <a:r>
              <a:rPr lang="en-US" dirty="0"/>
              <a:t>10,000+ lines of code</a:t>
            </a:r>
          </a:p>
          <a:p>
            <a:pPr lvl="1"/>
            <a:r>
              <a:rPr lang="en-US" dirty="0"/>
              <a:t>It runs on an obsolete 400 MHz ARM9 </a:t>
            </a:r>
            <a:r>
              <a:rPr lang="en-US" dirty="0" err="1"/>
              <a:t>SoM</a:t>
            </a:r>
            <a:r>
              <a:rPr lang="en-US" dirty="0"/>
              <a:t> board from GHI Electronics</a:t>
            </a:r>
          </a:p>
          <a:p>
            <a:pPr lvl="2"/>
            <a:r>
              <a:rPr lang="en-US" dirty="0"/>
              <a:t>128 MB SDRAM and 4 MB Flash</a:t>
            </a:r>
          </a:p>
          <a:p>
            <a:pPr lvl="2"/>
            <a:r>
              <a:rPr lang="en-US" dirty="0"/>
              <a:t>It has become a significant hit on the energy budget</a:t>
            </a:r>
          </a:p>
          <a:p>
            <a:pPr lvl="1"/>
            <a:r>
              <a:rPr lang="en-US" dirty="0"/>
              <a:t>Much of what I wrote sucks</a:t>
            </a:r>
          </a:p>
          <a:p>
            <a:r>
              <a:rPr lang="en-US" dirty="0"/>
              <a:t>James McClure and I designed a new SOM using a STM32H7A3 MCU</a:t>
            </a:r>
          </a:p>
          <a:p>
            <a:pPr lvl="1"/>
            <a:r>
              <a:rPr lang="en-US" dirty="0"/>
              <a:t>10X UARTs/USARTS + 1 low power UART, 4X I2C, 6X SPI, 14 timers + 3 lower power timers, 1.4 MB RAM, 2 MB Flash , 6 low power states</a:t>
            </a:r>
          </a:p>
          <a:p>
            <a:pPr lvl="1"/>
            <a:r>
              <a:rPr lang="en-US" dirty="0" err="1"/>
              <a:t>uSD</a:t>
            </a:r>
            <a:r>
              <a:rPr lang="en-US" dirty="0"/>
              <a:t> card, 8 MB </a:t>
            </a:r>
            <a:r>
              <a:rPr lang="en-US" dirty="0" err="1"/>
              <a:t>HyperRAM</a:t>
            </a:r>
            <a:r>
              <a:rPr lang="en-US" dirty="0"/>
              <a:t>, 64 MB </a:t>
            </a:r>
            <a:r>
              <a:rPr lang="en-US" dirty="0" err="1"/>
              <a:t>HyperFlash</a:t>
            </a:r>
            <a:r>
              <a:rPr lang="en-US" dirty="0"/>
              <a:t> external on the SOM</a:t>
            </a:r>
          </a:p>
          <a:p>
            <a:pPr lvl="1"/>
            <a:r>
              <a:rPr lang="en-US" dirty="0"/>
              <a:t>DC/DC converters, RS232 drivers, external device power management and everything else will go on a motherboard currently being designed</a:t>
            </a:r>
          </a:p>
          <a:p>
            <a:r>
              <a:rPr lang="en-US" dirty="0"/>
              <a:t>In my spare time, I’m re-writing the C# code in C/C++ trying to implement everything I’ve learned</a:t>
            </a:r>
          </a:p>
        </p:txBody>
      </p:sp>
    </p:spTree>
    <p:extLst>
      <p:ext uri="{BB962C8B-B14F-4D97-AF65-F5344CB8AC3E}">
        <p14:creationId xmlns:p14="http://schemas.microsoft.com/office/powerpoint/2010/main" val="1709769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7945"/>
            <a:ext cx="10515600" cy="1325563"/>
          </a:xfrm>
        </p:spPr>
        <p:txBody>
          <a:bodyPr/>
          <a:lstStyle/>
          <a:p>
            <a:r>
              <a:rPr lang="en-US" dirty="0"/>
              <a:t>Goals for this meeting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26887"/>
            <a:ext cx="10515600" cy="5032376"/>
          </a:xfrm>
        </p:spPr>
        <p:txBody>
          <a:bodyPr>
            <a:normAutofit/>
          </a:bodyPr>
          <a:lstStyle/>
          <a:p>
            <a:r>
              <a:rPr lang="en-US" dirty="0"/>
              <a:t>Review as much of what I’ve done as we can do in an hour (or so)</a:t>
            </a:r>
          </a:p>
          <a:p>
            <a:pPr lvl="1"/>
            <a:r>
              <a:rPr lang="en-US" dirty="0"/>
              <a:t>From the top down</a:t>
            </a:r>
          </a:p>
          <a:p>
            <a:pPr lvl="1"/>
            <a:r>
              <a:rPr lang="en-US" dirty="0"/>
              <a:t>With a few dives into the details</a:t>
            </a:r>
          </a:p>
          <a:p>
            <a:r>
              <a:rPr lang="en-US" dirty="0"/>
              <a:t>Point out areas that can be improved, need improvement or straight up just suck</a:t>
            </a:r>
          </a:p>
          <a:p>
            <a:r>
              <a:rPr lang="en-US" dirty="0"/>
              <a:t>I’m particularly interested in whether my state machine implementation and my peripheral driver architecture make sense</a:t>
            </a:r>
          </a:p>
          <a:p>
            <a:r>
              <a:rPr lang="en-US" dirty="0"/>
              <a:t>Question: Is my (or a better) object oriented approach worth the hassle?</a:t>
            </a:r>
          </a:p>
          <a:p>
            <a:r>
              <a:rPr lang="en-US" dirty="0"/>
              <a:t>We don’t need to fix anything in this hour, just point at ways that might fix issues we identify</a:t>
            </a:r>
          </a:p>
        </p:txBody>
      </p:sp>
    </p:spTree>
    <p:extLst>
      <p:ext uri="{BB962C8B-B14F-4D97-AF65-F5344CB8AC3E}">
        <p14:creationId xmlns:p14="http://schemas.microsoft.com/office/powerpoint/2010/main" val="1859692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Self-inflicted Design Guidelines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298" y="1031133"/>
            <a:ext cx="11159247" cy="531130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Make sure the code is reasonably easy to understand by a competent but not necessarily expert C/C++ developer</a:t>
            </a:r>
          </a:p>
          <a:p>
            <a:r>
              <a:rPr lang="en-US" dirty="0"/>
              <a:t>The code should be non-blocking anywhere response time matters</a:t>
            </a:r>
          </a:p>
          <a:p>
            <a:r>
              <a:rPr lang="en-US" dirty="0"/>
              <a:t>Extreme encapsulation is probably worth the effort</a:t>
            </a:r>
          </a:p>
          <a:p>
            <a:r>
              <a:rPr lang="en-US" dirty="0"/>
              <a:t>The code should be loosely coupled, i.e., there shouldn’t be a long list of #include files</a:t>
            </a:r>
          </a:p>
          <a:p>
            <a:pPr lvl="1"/>
            <a:r>
              <a:rPr lang="en-US" dirty="0"/>
              <a:t>Except for the BSP and the state machine</a:t>
            </a:r>
          </a:p>
          <a:p>
            <a:r>
              <a:rPr lang="en-US" dirty="0"/>
              <a:t>I’m using the STM provided low level drivers, not their higher level HAL library</a:t>
            </a:r>
          </a:p>
          <a:p>
            <a:r>
              <a:rPr lang="en-US" dirty="0"/>
              <a:t>Minimize the number of files a developer needs to look at to understand a specific thing e.g., serial port, buoyancy engine, state</a:t>
            </a:r>
          </a:p>
          <a:p>
            <a:r>
              <a:rPr lang="en-US" dirty="0"/>
              <a:t>Do as little as possible in the IRQs</a:t>
            </a:r>
          </a:p>
          <a:p>
            <a:r>
              <a:rPr lang="en-US" dirty="0"/>
              <a:t>Design for unit testing</a:t>
            </a:r>
          </a:p>
          <a:p>
            <a:r>
              <a:rPr lang="en-US" dirty="0"/>
              <a:t>And others …</a:t>
            </a:r>
          </a:p>
        </p:txBody>
      </p:sp>
    </p:spTree>
    <p:extLst>
      <p:ext uri="{BB962C8B-B14F-4D97-AF65-F5344CB8AC3E}">
        <p14:creationId xmlns:p14="http://schemas.microsoft.com/office/powerpoint/2010/main" val="3652371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3060" y="77820"/>
            <a:ext cx="3658940" cy="726349"/>
          </a:xfrm>
        </p:spPr>
        <p:txBody>
          <a:bodyPr>
            <a:normAutofit/>
          </a:bodyPr>
          <a:lstStyle/>
          <a:p>
            <a:r>
              <a:rPr lang="en-US" sz="3600" dirty="0"/>
              <a:t>CPF State Diagram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828698" y="5047664"/>
            <a:ext cx="6606211" cy="16584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Notes:</a:t>
            </a:r>
          </a:p>
          <a:p>
            <a:pPr>
              <a:lnSpc>
                <a:spcPts val="1800"/>
              </a:lnSpc>
              <a:spcBef>
                <a:spcPts val="0"/>
              </a:spcBef>
            </a:pPr>
            <a:r>
              <a:rPr lang="en-US" sz="2000" dirty="0"/>
              <a:t>All states have a timeout event that transitions to the next state</a:t>
            </a:r>
          </a:p>
          <a:p>
            <a:pPr>
              <a:lnSpc>
                <a:spcPts val="1800"/>
              </a:lnSpc>
              <a:spcBef>
                <a:spcPts val="0"/>
              </a:spcBef>
            </a:pPr>
            <a:r>
              <a:rPr lang="en-US" sz="2000" dirty="0"/>
              <a:t>All states have a transition to their internal </a:t>
            </a:r>
            <a:r>
              <a:rPr lang="en-US" sz="2000" dirty="0" err="1"/>
              <a:t>handleError</a:t>
            </a:r>
            <a:r>
              <a:rPr lang="en-US" sz="2000" dirty="0"/>
              <a:t> action on error detection</a:t>
            </a:r>
          </a:p>
          <a:p>
            <a:pPr>
              <a:lnSpc>
                <a:spcPts val="1800"/>
              </a:lnSpc>
              <a:spcBef>
                <a:spcPts val="0"/>
              </a:spcBef>
            </a:pPr>
            <a:r>
              <a:rPr lang="en-US" sz="2000" dirty="0"/>
              <a:t>All states can transition to the recovery state on a critical error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8406" y="-87549"/>
            <a:ext cx="10077972" cy="1074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006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Machine 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4612"/>
            <a:ext cx="10515600" cy="4837822"/>
          </a:xfrm>
        </p:spPr>
        <p:txBody>
          <a:bodyPr>
            <a:normAutofit fontScale="92500"/>
          </a:bodyPr>
          <a:lstStyle/>
          <a:p>
            <a:r>
              <a:rPr lang="en-US" dirty="0"/>
              <a:t>Note: </a:t>
            </a:r>
          </a:p>
          <a:p>
            <a:pPr lvl="1"/>
            <a:r>
              <a:rPr lang="en-US" dirty="0"/>
              <a:t>I use STM32CubeMX to generate all the startup and peripheral initialization code</a:t>
            </a:r>
          </a:p>
          <a:p>
            <a:pPr lvl="1"/>
            <a:r>
              <a:rPr lang="en-US" dirty="0"/>
              <a:t>I really like the Visual GDB development environment and #include the </a:t>
            </a:r>
            <a:r>
              <a:rPr lang="en-US" dirty="0" err="1"/>
              <a:t>CubeMX</a:t>
            </a:r>
            <a:r>
              <a:rPr lang="en-US" dirty="0"/>
              <a:t> files in the </a:t>
            </a:r>
            <a:r>
              <a:rPr lang="en-US" dirty="0" err="1"/>
              <a:t>VisualGDB</a:t>
            </a:r>
            <a:r>
              <a:rPr lang="en-US" dirty="0"/>
              <a:t> solution</a:t>
            </a:r>
          </a:p>
          <a:p>
            <a:pPr lvl="1"/>
            <a:r>
              <a:rPr lang="en-US" dirty="0"/>
              <a:t>I have a VGDB Tiny Embedded Test Framework project as part of the overall CPF Visual Studio Solution</a:t>
            </a:r>
          </a:p>
          <a:p>
            <a:pPr lvl="1"/>
            <a:r>
              <a:rPr lang="en-US" dirty="0"/>
              <a:t>I have the Clang static analyzer turned on</a:t>
            </a:r>
          </a:p>
          <a:p>
            <a:pPr lvl="1"/>
            <a:r>
              <a:rPr lang="en-US" dirty="0"/>
              <a:t>I just enabled a trial version of </a:t>
            </a:r>
            <a:r>
              <a:rPr lang="en-US" dirty="0" err="1"/>
              <a:t>ReSharper</a:t>
            </a:r>
            <a:r>
              <a:rPr lang="en-US" dirty="0"/>
              <a:t> C++  OMG!</a:t>
            </a:r>
          </a:p>
          <a:p>
            <a:pPr lvl="1"/>
            <a:r>
              <a:rPr lang="en-US" dirty="0"/>
              <a:t>I should turn on all the compiler and linker warnings</a:t>
            </a:r>
          </a:p>
          <a:p>
            <a:r>
              <a:rPr lang="en-US" dirty="0"/>
              <a:t>See Visual Studio project StateBase.hpp</a:t>
            </a:r>
          </a:p>
          <a:p>
            <a:r>
              <a:rPr lang="en-US" dirty="0"/>
              <a:t>See Visual Studio project StateMachine.cpp</a:t>
            </a:r>
          </a:p>
          <a:p>
            <a:r>
              <a:rPr lang="en-US" dirty="0"/>
              <a:t>See Visual Studio project InitPlatform.cpp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9396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102" y="73295"/>
            <a:ext cx="10515600" cy="967565"/>
          </a:xfrm>
        </p:spPr>
        <p:txBody>
          <a:bodyPr/>
          <a:lstStyle/>
          <a:p>
            <a:r>
              <a:rPr lang="en-US" dirty="0"/>
              <a:t>Peripheral sequence/class/flow diagram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0" y="896720"/>
            <a:ext cx="11913736" cy="5682984"/>
          </a:xfrm>
          <a:prstGeom prst="rect">
            <a:avLst/>
          </a:prstGeom>
        </p:spPr>
      </p:pic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4483041" y="5485131"/>
            <a:ext cx="7336065" cy="1233722"/>
          </a:xfrm>
        </p:spPr>
        <p:txBody>
          <a:bodyPr/>
          <a:lstStyle/>
          <a:p>
            <a:pPr marL="0" indent="0">
              <a:lnSpc>
                <a:spcPts val="1400"/>
              </a:lnSpc>
              <a:spcBef>
                <a:spcPts val="0"/>
              </a:spcBef>
              <a:buNone/>
            </a:pPr>
            <a:r>
              <a:rPr lang="en-US" sz="1600" dirty="0"/>
              <a:t>Questions:</a:t>
            </a:r>
          </a:p>
          <a:p>
            <a:pPr marL="342900" indent="-342900">
              <a:lnSpc>
                <a:spcPts val="14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en-US" sz="1600" dirty="0"/>
              <a:t>Is this too much encapsulation?</a:t>
            </a:r>
          </a:p>
          <a:p>
            <a:pPr marL="342900" indent="-342900">
              <a:lnSpc>
                <a:spcPts val="1400"/>
              </a:lnSpc>
              <a:spcBef>
                <a:spcPts val="0"/>
              </a:spcBef>
              <a:buAutoNum type="arabicPeriod"/>
            </a:pPr>
            <a:r>
              <a:rPr lang="en-US" sz="1600" dirty="0"/>
              <a:t>Are namespaces interrupt safe?</a:t>
            </a:r>
          </a:p>
          <a:p>
            <a:pPr marL="342900" indent="-342900">
              <a:lnSpc>
                <a:spcPts val="14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en-US" sz="1600" dirty="0"/>
              <a:t>Are multiple copies of functions that don’t need to be copied being generated?</a:t>
            </a:r>
          </a:p>
          <a:p>
            <a:pPr marL="342900" indent="-342900">
              <a:lnSpc>
                <a:spcPts val="1400"/>
              </a:lnSpc>
              <a:spcBef>
                <a:spcPts val="0"/>
              </a:spcBef>
              <a:buAutoNum type="arabicPeriod"/>
            </a:pPr>
            <a:r>
              <a:rPr lang="en-US" sz="1600" dirty="0" err="1"/>
              <a:t>Mutexes</a:t>
            </a:r>
            <a:r>
              <a:rPr lang="en-US" sz="1600" dirty="0"/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178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300" y="149225"/>
            <a:ext cx="53086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FIFO Queue Class with templated record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84800" y="149225"/>
            <a:ext cx="6573170" cy="65632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0B7D959-A1A7-4F9B-901B-392EE35B7C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3237653"/>
            <a:ext cx="4849835" cy="2766906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D7AB814-EC73-4268-B13F-3F028880C8E5}"/>
              </a:ext>
            </a:extLst>
          </p:cNvPr>
          <p:cNvCxnSpPr/>
          <p:nvPr/>
        </p:nvCxnSpPr>
        <p:spPr>
          <a:xfrm>
            <a:off x="3847253" y="1063413"/>
            <a:ext cx="1483360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930C49AF-F91E-4AB3-91E6-D71905D13FBE}"/>
              </a:ext>
            </a:extLst>
          </p:cNvPr>
          <p:cNvSpPr txBox="1">
            <a:spLocks/>
          </p:cNvSpPr>
          <p:nvPr/>
        </p:nvSpPr>
        <p:spPr>
          <a:xfrm>
            <a:off x="234030" y="1506273"/>
            <a:ext cx="5308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Debugger with power monitoring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1F3F5AD-FCB1-4359-BAF0-00E936E8BD3F}"/>
              </a:ext>
            </a:extLst>
          </p:cNvPr>
          <p:cNvCxnSpPr>
            <a:cxnSpLocks/>
          </p:cNvCxnSpPr>
          <p:nvPr/>
        </p:nvCxnSpPr>
        <p:spPr>
          <a:xfrm>
            <a:off x="3312000" y="2332800"/>
            <a:ext cx="0" cy="83277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9665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1773"/>
            <a:ext cx="10515600" cy="1325563"/>
          </a:xfrm>
        </p:spPr>
        <p:txBody>
          <a:bodyPr/>
          <a:lstStyle/>
          <a:p>
            <a:r>
              <a:rPr lang="en-US" dirty="0"/>
              <a:t>Next steps: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07336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Implements suggestions from this meeting</a:t>
            </a:r>
          </a:p>
          <a:p>
            <a:r>
              <a:rPr lang="en-US" dirty="0"/>
              <a:t>Figure out how to get functions from the CPF app into the test framework so I can write more and better unit tests</a:t>
            </a:r>
          </a:p>
          <a:p>
            <a:r>
              <a:rPr lang="en-US" dirty="0"/>
              <a:t>Implement the state machine sleep function</a:t>
            </a:r>
          </a:p>
          <a:p>
            <a:r>
              <a:rPr lang="en-US" dirty="0"/>
              <a:t>Implement the recovery </a:t>
            </a:r>
            <a:r>
              <a:rPr lang="en-US"/>
              <a:t>state standby </a:t>
            </a:r>
            <a:r>
              <a:rPr lang="en-US" dirty="0"/>
              <a:t>function</a:t>
            </a:r>
          </a:p>
          <a:p>
            <a:r>
              <a:rPr lang="en-US" dirty="0"/>
              <a:t>Write an I2C driver hopefully similar to the current UART driver</a:t>
            </a:r>
          </a:p>
          <a:p>
            <a:r>
              <a:rPr lang="en-US" dirty="0"/>
              <a:t>Finish coding all the states</a:t>
            </a:r>
          </a:p>
          <a:p>
            <a:r>
              <a:rPr lang="en-US" dirty="0"/>
              <a:t>Finish coding all the devices</a:t>
            </a:r>
          </a:p>
          <a:p>
            <a:r>
              <a:rPr lang="en-US" dirty="0"/>
              <a:t>Get the external memory working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991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1570</TotalTime>
  <Words>703</Words>
  <Application>Microsoft Office PowerPoint</Application>
  <PresentationFormat>Widescreen</PresentationFormat>
  <Paragraphs>79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Coastal Profiling Float (CPF) C/C++ Software Review</vt:lpstr>
      <vt:lpstr>Background</vt:lpstr>
      <vt:lpstr>Goals for this meeting </vt:lpstr>
      <vt:lpstr>Self-inflicted Design Guidelines</vt:lpstr>
      <vt:lpstr>CPF State Diagram</vt:lpstr>
      <vt:lpstr>State Machine Implementation</vt:lpstr>
      <vt:lpstr>Peripheral sequence/class/flow diagram</vt:lpstr>
      <vt:lpstr>FIFO Queue Class with templated record</vt:lpstr>
      <vt:lpstr>Next steps: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CPF C/C++ Software Review</dc:title>
  <dc:creator>Gene Massion</dc:creator>
  <cp:lastModifiedBy>Gene Massion</cp:lastModifiedBy>
  <cp:revision>57</cp:revision>
  <dcterms:created xsi:type="dcterms:W3CDTF">2023-12-15T18:42:39Z</dcterms:created>
  <dcterms:modified xsi:type="dcterms:W3CDTF">2023-12-18T21:26:07Z</dcterms:modified>
</cp:coreProperties>
</file>