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708" r:id="rId2"/>
    <p:sldId id="710" r:id="rId3"/>
    <p:sldId id="70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03" d="100"/>
          <a:sy n="103" d="100"/>
        </p:scale>
        <p:origin x="3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883928" y="710693"/>
            <a:ext cx="993228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Directions </a:t>
            </a:r>
          </a:p>
          <a:p>
            <a:endParaRPr lang="en-US" sz="2800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Answer the questions on the following slides with this guidance:</a:t>
            </a:r>
            <a:b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limit text to bullets that are easy to read (i.e., use large font)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be concise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assume you're audience is the "informed general public”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Please </a:t>
            </a:r>
            <a:r>
              <a:rPr lang="en-US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do not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add formatting or background to slides.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Additional details can be added in the notes section, if needed.</a:t>
            </a:r>
          </a:p>
          <a:p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679" y="-110120"/>
            <a:ext cx="10905931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901206 - Coastal Profiling Float Transition to Science Applications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568390" y="856357"/>
            <a:ext cx="1105521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Ocean observing systems that provide comprehensive, quality controlled data across an ecosystem and sustainable for 10s of years are almost non-existent  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 -The Argo array of deep-water profiling floats is arguably the only one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Many planning efforts highlight the need for data to support fishery management, ocean hypoxia, ocean acidification and a range of other societally relevant issues  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 - Example: Daily to Decadal Ecological Forecasting along North         	American Coastlines Workshop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MBARI is developing a profiling float optimized for the coastal zone that leverages our experience in biogeochemical sensors and profiling floats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Plans for 2023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 - Continue running MBARI science missions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 - Scale up our CPF observing system to meet NOAA agency needs</a:t>
            </a: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980F54-2754-497D-9821-8945AA175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852" y="890711"/>
            <a:ext cx="9311625" cy="596728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62" y="73025"/>
            <a:ext cx="11039475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901206 - Coastal Profiling Float Transition to Science Applications</a:t>
            </a:r>
          </a:p>
        </p:txBody>
      </p:sp>
      <p:pic>
        <p:nvPicPr>
          <p:cNvPr id="1026" name="Picture 2" descr="https://www.mbari.org/wp-content/uploads/2020/02/cpf-jan24-2017-2-640x327-1.jpg">
            <a:extLst>
              <a:ext uri="{FF2B5EF4-FFF2-40B4-BE49-F238E27FC236}">
                <a16:creationId xmlns:a16="http://schemas.microsoft.com/office/drawing/2014/main" id="{BC5FC609-3A63-4E2D-A6BA-E4DF20AAEA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6" r="14832"/>
          <a:stretch/>
        </p:blipFill>
        <p:spPr bwMode="auto">
          <a:xfrm>
            <a:off x="408311" y="2550951"/>
            <a:ext cx="4256995" cy="365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212</Words>
  <Application>Microsoft Office PowerPoint</Application>
  <PresentationFormat>Widescreen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901206 - Coastal Profiling Float Transition to Science Applications</vt:lpstr>
      <vt:lpstr>901206 - Coastal Profiling Float Transition to Science Applications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Gene Massion</cp:lastModifiedBy>
  <cp:revision>19</cp:revision>
  <dcterms:created xsi:type="dcterms:W3CDTF">2019-10-09T22:33:11Z</dcterms:created>
  <dcterms:modified xsi:type="dcterms:W3CDTF">2022-10-18T17:29:47Z</dcterms:modified>
</cp:coreProperties>
</file>