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480" y="-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959CE-25B5-46C5-AE0F-9A9ADD8E0D95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A6D89-6F44-42B7-902E-607A739E5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18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7022E-812C-44DD-B9E8-964C09A5FC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59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389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1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9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33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67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8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69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032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93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9D851-348D-466E-B822-51D1D8A97046}" type="datetimeFigureOut">
              <a:rPr lang="en-US" smtClean="0"/>
              <a:t>10/29/2014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2A75F-5072-4A2A-B394-31FC99BE8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6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6" r="30388"/>
          <a:stretch/>
        </p:blipFill>
        <p:spPr bwMode="auto">
          <a:xfrm>
            <a:off x="6324600" y="-12700"/>
            <a:ext cx="399288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970" y="37578"/>
            <a:ext cx="2064408" cy="284734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88" y="4538620"/>
            <a:ext cx="29519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MBARI chemical sensors now monitoring the Southern Ocean.</a:t>
            </a:r>
            <a:endParaRPr lang="en-US" sz="2400" dirty="0"/>
          </a:p>
        </p:txBody>
      </p:sp>
      <p:sp>
        <p:nvSpPr>
          <p:cNvPr id="5" name="Freeform 4"/>
          <p:cNvSpPr/>
          <p:nvPr/>
        </p:nvSpPr>
        <p:spPr>
          <a:xfrm>
            <a:off x="1515649" y="442991"/>
            <a:ext cx="1535406" cy="515670"/>
          </a:xfrm>
          <a:custGeom>
            <a:avLst/>
            <a:gdLst>
              <a:gd name="connsiteX0" fmla="*/ 0 w 1741118"/>
              <a:gd name="connsiteY0" fmla="*/ 52207 h 515670"/>
              <a:gd name="connsiteX1" fmla="*/ 613776 w 1741118"/>
              <a:gd name="connsiteY1" fmla="*/ 2102 h 515670"/>
              <a:gd name="connsiteX2" fmla="*/ 1302707 w 1741118"/>
              <a:gd name="connsiteY2" fmla="*/ 114837 h 515670"/>
              <a:gd name="connsiteX3" fmla="*/ 1741118 w 1741118"/>
              <a:gd name="connsiteY3" fmla="*/ 515670 h 515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1118" h="515670">
                <a:moveTo>
                  <a:pt x="0" y="52207"/>
                </a:moveTo>
                <a:cubicBezTo>
                  <a:pt x="198329" y="21935"/>
                  <a:pt x="396658" y="-8336"/>
                  <a:pt x="613776" y="2102"/>
                </a:cubicBezTo>
                <a:cubicBezTo>
                  <a:pt x="830894" y="12540"/>
                  <a:pt x="1114817" y="29242"/>
                  <a:pt x="1302707" y="114837"/>
                </a:cubicBezTo>
                <a:cubicBezTo>
                  <a:pt x="1490597" y="200432"/>
                  <a:pt x="1615857" y="358051"/>
                  <a:pt x="1741118" y="515670"/>
                </a:cubicBezTo>
              </a:path>
            </a:pathLst>
          </a:custGeom>
          <a:noFill/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6450904" y="2893512"/>
            <a:ext cx="25166" cy="275619"/>
          </a:xfrm>
          <a:custGeom>
            <a:avLst/>
            <a:gdLst>
              <a:gd name="connsiteX0" fmla="*/ 0 w 25166"/>
              <a:gd name="connsiteY0" fmla="*/ 0 h 275619"/>
              <a:gd name="connsiteX1" fmla="*/ 25052 w 25166"/>
              <a:gd name="connsiteY1" fmla="*/ 275573 h 275619"/>
              <a:gd name="connsiteX2" fmla="*/ 0 w 25166"/>
              <a:gd name="connsiteY2" fmla="*/ 0 h 27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166" h="275619">
                <a:moveTo>
                  <a:pt x="0" y="0"/>
                </a:moveTo>
                <a:cubicBezTo>
                  <a:pt x="0" y="0"/>
                  <a:pt x="27140" y="271398"/>
                  <a:pt x="25052" y="275573"/>
                </a:cubicBezTo>
                <a:cubicBezTo>
                  <a:pt x="22964" y="279748"/>
                  <a:pt x="0" y="0"/>
                  <a:pt x="0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663847" y="2906038"/>
            <a:ext cx="1002082" cy="700231"/>
          </a:xfrm>
          <a:custGeom>
            <a:avLst/>
            <a:gdLst>
              <a:gd name="connsiteX0" fmla="*/ 0 w 1002082"/>
              <a:gd name="connsiteY0" fmla="*/ 0 h 700231"/>
              <a:gd name="connsiteX1" fmla="*/ 212942 w 1002082"/>
              <a:gd name="connsiteY1" fmla="*/ 300625 h 700231"/>
              <a:gd name="connsiteX2" fmla="*/ 751561 w 1002082"/>
              <a:gd name="connsiteY2" fmla="*/ 651354 h 700231"/>
              <a:gd name="connsiteX3" fmla="*/ 1002082 w 1002082"/>
              <a:gd name="connsiteY3" fmla="*/ 688932 h 700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082" h="700231">
                <a:moveTo>
                  <a:pt x="0" y="0"/>
                </a:moveTo>
                <a:cubicBezTo>
                  <a:pt x="43841" y="96033"/>
                  <a:pt x="87682" y="192066"/>
                  <a:pt x="212942" y="300625"/>
                </a:cubicBezTo>
                <a:cubicBezTo>
                  <a:pt x="338202" y="409184"/>
                  <a:pt x="620038" y="586636"/>
                  <a:pt x="751561" y="651354"/>
                </a:cubicBezTo>
                <a:cubicBezTo>
                  <a:pt x="883084" y="716072"/>
                  <a:pt x="942583" y="702502"/>
                  <a:pt x="1002082" y="688932"/>
                </a:cubicBezTo>
              </a:path>
            </a:pathLst>
          </a:custGeom>
          <a:noFill/>
          <a:ln w="47625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733801" y="4925271"/>
            <a:ext cx="3179374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prstClr val="black"/>
                </a:solidFill>
              </a:rPr>
              <a:t>MBARI </a:t>
            </a:r>
            <a:r>
              <a:rPr lang="en-US" sz="2400" dirty="0">
                <a:solidFill>
                  <a:prstClr val="black"/>
                </a:solidFill>
              </a:rPr>
              <a:t>Coastal </a:t>
            </a:r>
            <a:r>
              <a:rPr lang="en-US" sz="2400" dirty="0" smtClean="0">
                <a:solidFill>
                  <a:prstClr val="black"/>
                </a:solidFill>
              </a:rPr>
              <a:t>Float is transitioning our open ocean technology to </a:t>
            </a:r>
            <a:r>
              <a:rPr lang="en-US" sz="2400" dirty="0" err="1" smtClean="0">
                <a:solidFill>
                  <a:prstClr val="black"/>
                </a:solidFill>
              </a:rPr>
              <a:t>nearshore</a:t>
            </a:r>
            <a:r>
              <a:rPr lang="en-US" sz="2400" dirty="0" smtClean="0">
                <a:solidFill>
                  <a:prstClr val="black"/>
                </a:solidFill>
              </a:rPr>
              <a:t> ecosystems.</a:t>
            </a:r>
          </a:p>
          <a:p>
            <a:pPr lvl="0"/>
            <a:endParaRPr lang="en-US" sz="2400" dirty="0">
              <a:solidFill>
                <a:prstClr val="black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-16701" y="0"/>
            <a:ext cx="5623688" cy="4535488"/>
            <a:chOff x="-16701" y="0"/>
            <a:chExt cx="5623688" cy="453548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76200"/>
              <a:ext cx="5302187" cy="4459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247669" y="3881130"/>
              <a:ext cx="285356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Apr          Jun           Aug</a:t>
              </a:r>
            </a:p>
            <a:p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6701" y="2582872"/>
              <a:ext cx="925253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r"/>
              <a:r>
                <a:rPr lang="en-US" dirty="0" smtClean="0">
                  <a:solidFill>
                    <a:prstClr val="black"/>
                  </a:solidFill>
                </a:rPr>
                <a:t>68° S</a:t>
              </a:r>
            </a:p>
            <a:p>
              <a:r>
                <a:rPr lang="en-US" dirty="0" smtClean="0">
                  <a:solidFill>
                    <a:prstClr val="black"/>
                  </a:solidFill>
                </a:rPr>
                <a:t>150</a:t>
              </a:r>
              <a:r>
                <a:rPr lang="en-US" dirty="0">
                  <a:solidFill>
                    <a:prstClr val="black"/>
                  </a:solidFill>
                </a:rPr>
                <a:t> °</a:t>
              </a:r>
              <a:r>
                <a:rPr lang="en-US" dirty="0" smtClean="0">
                  <a:solidFill>
                    <a:prstClr val="black"/>
                  </a:solidFill>
                </a:rPr>
                <a:t> W</a:t>
              </a:r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289615" y="0"/>
              <a:ext cx="212003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dirty="0" smtClean="0">
                  <a:solidFill>
                    <a:prstClr val="black"/>
                  </a:solidFill>
                </a:rPr>
                <a:t>17° S, 150 </a:t>
              </a:r>
              <a:r>
                <a:rPr lang="en-US" dirty="0">
                  <a:solidFill>
                    <a:prstClr val="black"/>
                  </a:solidFill>
                </a:rPr>
                <a:t>°</a:t>
              </a:r>
              <a:r>
                <a:rPr lang="en-US" dirty="0" smtClean="0">
                  <a:solidFill>
                    <a:prstClr val="black"/>
                  </a:solidFill>
                </a:rPr>
                <a:t> W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043756" y="4204295"/>
              <a:ext cx="265657" cy="331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89472" y="-16875"/>
            <a:ext cx="2116394" cy="1981200"/>
            <a:chOff x="-988816" y="5082647"/>
            <a:chExt cx="2321891" cy="2302631"/>
          </a:xfrm>
        </p:grpSpPr>
        <p:pic>
          <p:nvPicPr>
            <p:cNvPr id="1029" name="Picture 5" descr="C:\data\isus\argo\8486Hawaii\ODV\Map_P16S_WholeSoOcn.gi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88816" y="5082647"/>
              <a:ext cx="2321891" cy="2302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/>
          </p:nvSpPr>
          <p:spPr>
            <a:xfrm rot="699616">
              <a:off x="43106" y="5114095"/>
              <a:ext cx="393528" cy="103521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78111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</Words>
  <Application>Microsoft Office PowerPoint</Application>
  <PresentationFormat>On-screen Show (4:3)</PresentationFormat>
  <Paragraphs>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Ken</dc:creator>
  <cp:lastModifiedBy>Gene Massion</cp:lastModifiedBy>
  <cp:revision>1</cp:revision>
  <dcterms:created xsi:type="dcterms:W3CDTF">2014-10-29T21:19:34Z</dcterms:created>
  <dcterms:modified xsi:type="dcterms:W3CDTF">2014-10-29T23:10:12Z</dcterms:modified>
</cp:coreProperties>
</file>