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3E186-9CFA-46C1-865D-3CDB11131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1A55C-12D9-4644-AC7C-EC2FC5042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EA399-BEE1-4DC4-8467-6BFEB0FB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24099-8CE0-4FB8-A7E7-B8DEBF4FE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3D17C-9902-4976-8F2E-5244ECFD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4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6ADE-2BD5-463C-B141-96E347B2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43168-C52E-451A-BF57-CDBD7F362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CC3C4-4B1C-4E88-9DDE-82631EC62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D80E2-E2E5-4460-AD79-FE86B5E47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15C83-9173-4B3A-92F6-E15CE0E73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6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4D8DE5-E70B-4010-8103-B59AFF9180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67D892-CD6E-4200-B9C8-C4BBB8CE5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D8DA9-5E2D-4024-86A3-A33CCE660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A8850-CCF6-48E8-A705-5EE3D1A7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10D49-7FD8-4F47-97E6-4A9DC2C87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9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069B4-3BDD-4A01-8685-8CBE1E3D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D06A3-5D33-4D22-804C-96D215F0B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0291B-4197-4A95-8941-6AA1484E5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2F54E-B2A9-43A7-8F63-63F603D29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CF14A-9097-4C71-8562-260C4522F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3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EE560-8F7C-42A1-8249-2893D2ED2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8A221-AD14-49A5-9134-495FA2035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045E6-E24E-4B5D-878B-A1E780321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ECCCE-EF86-4894-94E1-9BEA42B6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B620A-6006-4A37-9598-D6EB2A64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5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30AC3-5808-4134-A28D-49B05C57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C737D-D358-4AA6-815D-EC2B61D3B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842FE0-D7C0-4A8B-8663-F9B24719D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550FF7-B123-4F46-A94E-571BF7420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C8F30C-5160-436C-BCE0-F0B7E058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2899D-2AEC-404B-8686-5EFBD349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56B9-8EAE-4598-AF7A-E295A4238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E8D09-EE2D-4DF4-BCE7-5F30A31C0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63EDB-3FD0-4619-AAD6-8DB8F7BEC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0ACD9E-B7D1-4601-8DE0-D98D827B8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9FAEB8-B016-445A-85D3-111D8D4800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D68D6C-B3A7-474A-827C-CC75E5DB0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46A320-B624-491B-9BEC-C9A1580D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5037A2-8AE6-41F6-A436-ADAA1F21C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2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7C673-0B7E-4985-8E49-B1C3180C3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E234EA-0053-42A6-83E5-816B2187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D8B939-11A3-4FB1-9EFA-103B57B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4564AE-73E4-4180-9444-A6F73DC0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3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36B77C-9216-4159-9102-5CED1115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9D2A06-4E8C-4B96-B8FD-0227DB1CB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48C25-3FA3-47B9-B04F-C24AC91A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3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DE4E-762C-47EC-8989-21D2EB1C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41EFC-BA7D-4EDB-9054-D34DFC0B9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B2174-9C0A-44A2-9153-FB9A75131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E62A1-CC06-4526-840A-4B17CBDA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B7F48-3B92-47C8-99B7-F9497545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20C68-3430-4686-B57A-F82C4BDD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5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EB502-B325-4343-B39D-80B981991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C22A6F-90E2-45CA-8494-089AB1AE7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F7519-BABA-4A4D-8A27-B95AB36B2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0180F-4D27-47FE-ACB0-FEED0350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00596-9A11-42A9-8275-0FD64CC32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E6F28-5E5F-4D83-A733-464DD366F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0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111CD5-8D07-473C-863D-CF9594A2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8CA0B-854A-466A-A5C7-DD2B8D5DE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7E26C-999F-40D7-B7E0-4FD72DEB5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5375C-5263-4EE0-BB92-B5A98955ED27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4F694-2ECA-4231-93D7-0D50CF420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E65AB-87A9-462F-AE2B-2AC393457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24B13-0FE2-41F2-B224-8C63EFC7B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6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88410-46AB-4341-9F59-61D904220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33" y="651932"/>
            <a:ext cx="10583334" cy="1757363"/>
          </a:xfrm>
        </p:spPr>
        <p:txBody>
          <a:bodyPr>
            <a:normAutofit fontScale="90000"/>
          </a:bodyPr>
          <a:lstStyle/>
          <a:p>
            <a:r>
              <a:rPr lang="en-US" dirty="0"/>
              <a:t>A New Profiling Float for Coastal and Upper Water Column Applications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F6A6A-9171-4E17-BF1F-F3947AEFD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4771"/>
            <a:ext cx="9144000" cy="2104496"/>
          </a:xfrm>
        </p:spPr>
        <p:txBody>
          <a:bodyPr>
            <a:noAutofit/>
          </a:bodyPr>
          <a:lstStyle/>
          <a:p>
            <a:r>
              <a:rPr lang="en-US" dirty="0"/>
              <a:t>Gene Massion, Kenneth S Johnson, Eric J Martin, Ed Mellinger, Paul McGill and Paul Coenen</a:t>
            </a:r>
          </a:p>
          <a:p>
            <a:r>
              <a:rPr lang="en-US" dirty="0"/>
              <a:t> Monterey Bay Aquarium Research Institute, Moss Landing, CA, United States</a:t>
            </a:r>
          </a:p>
          <a:p>
            <a:r>
              <a:rPr lang="en-US" dirty="0"/>
              <a:t>Ocean Sciences Meeting, 20 February 2020</a:t>
            </a:r>
          </a:p>
        </p:txBody>
      </p:sp>
    </p:spTree>
    <p:extLst>
      <p:ext uri="{BB962C8B-B14F-4D97-AF65-F5344CB8AC3E}">
        <p14:creationId xmlns:p14="http://schemas.microsoft.com/office/powerpoint/2010/main" val="3049523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51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 New Profiling Float for Coastal and Upper Water Column Applications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Profiling Float for Coastal and Upper Water Column Applications</dc:title>
  <dc:creator>Gene Massion</dc:creator>
  <cp:lastModifiedBy>Gene Massion</cp:lastModifiedBy>
  <cp:revision>3</cp:revision>
  <dcterms:created xsi:type="dcterms:W3CDTF">2020-02-04T17:30:15Z</dcterms:created>
  <dcterms:modified xsi:type="dcterms:W3CDTF">2020-02-04T17:59:27Z</dcterms:modified>
</cp:coreProperties>
</file>