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22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7A5B4-F8B6-4388-A2EB-23D241E4D1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8B9CB3-BEAB-4DDC-945B-8363E4F1B7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8D6C3D-ACE3-4C59-AE7C-08C6B6C15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6769-772B-4899-AF72-02167C36C9D1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E22CA-CBE8-432F-8BF4-FC326203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F54BFA-10F6-478C-A951-50B3FE34A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C08F-D920-4D2C-87C5-D84158C44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101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07DB-7090-4853-8946-B96D810A7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C460C-6428-4577-B70A-566D6F7935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5D9BE9-33F9-437F-907B-9CECED82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6769-772B-4899-AF72-02167C36C9D1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32A7E0-2BCA-4A9D-9015-50F631D3F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9D9B4D-B530-4188-9B42-D73DE02AF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C08F-D920-4D2C-87C5-D84158C44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758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3042F9-5CDA-4543-8CDA-55F8A95179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C7B504-99DB-4B18-BA52-A79081BF00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E39817-C19C-4F1B-81C8-20B80DE02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6769-772B-4899-AF72-02167C36C9D1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B1CDB-5751-4EAB-BCE3-2621F4FEE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5AE835-A9F1-48B3-A40D-8917DED83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C08F-D920-4D2C-87C5-D84158C44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039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5A2C2-C05E-4981-B5D5-FF619A02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7C6EF-B3F9-4119-A1AB-B4A2B77C4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7020D-8A05-44DA-A460-6EA0BF311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6769-772B-4899-AF72-02167C36C9D1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ADCA8-6B44-4D6F-AEA9-92D621A60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E086A1-47C9-4356-8D85-A68008CA3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C08F-D920-4D2C-87C5-D84158C44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962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9E87B-CAE5-4B78-8A0C-E7D29AF78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21BB3F-6DAB-44E8-A5A1-B48595656C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CD01E-7CDC-4222-8C14-2C1C0675F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6769-772B-4899-AF72-02167C36C9D1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A62FFF-B6CC-4FCF-8D90-86636F770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5FC1A-79A6-4E90-93C4-A2066294A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C08F-D920-4D2C-87C5-D84158C44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873B7-BA3E-4BBB-BF64-E46F6E20C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9EA17-5025-4C4A-8E34-9B90C7EB2D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8A6FF3-816F-42F5-9AE1-E96D73A609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CD7E7C-C4B2-4170-9F34-E8211F01E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6769-772B-4899-AF72-02167C36C9D1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51F94B-234A-49E0-93D3-0988FCF07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1622A3-603E-47F1-96DC-2743A5D6C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C08F-D920-4D2C-87C5-D84158C44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34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88A62-C5D2-462F-8707-B831DF543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EBDAF-66A1-4C17-80A5-AF46E96FC2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CBF109-FAC0-46E6-ADFB-744EB8E848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A3D875-9E1F-4AB6-82DE-47B1763E11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BE3807-0B63-449F-8FAA-B559A57033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7E6E70-76EA-4A36-B720-C59BE362D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6769-772B-4899-AF72-02167C36C9D1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F7A42A-7679-44FE-948F-546626E90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B747E3-298D-41A5-A3BA-EF33942B5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C08F-D920-4D2C-87C5-D84158C44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815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6F823-FA30-4FE1-A176-C2F96E251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19F956-32DD-49B9-96CB-AE184DF90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6769-772B-4899-AF72-02167C36C9D1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23A871-A800-4031-B143-7F7C86C05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FBF812-2BFE-4EA7-B565-37C74339E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C08F-D920-4D2C-87C5-D84158C44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226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7291EC-CD2E-47DA-ADC1-6D737F586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6769-772B-4899-AF72-02167C36C9D1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BEE906-40D6-42A3-BB75-5DA225A38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125353-639A-43E0-8A68-47405EF11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C08F-D920-4D2C-87C5-D84158C44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7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3FC27-3A8C-4246-82AC-D7D1D3332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F005B4-760F-4639-BA44-BEF4F7574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F1834C-63AE-4BE0-B768-4163DD518C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F4739F-F70E-4845-B9AF-2CE6C4532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6769-772B-4899-AF72-02167C36C9D1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8740EF-D964-4F1A-8E1E-F11A021E9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F35555-4DDF-4056-81DF-80BE6128C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C08F-D920-4D2C-87C5-D84158C44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470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EB837-EFAA-4C78-89C8-C1EA1E924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09749D-E99B-4412-B93E-28243FEA65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40E670-7312-4CF5-B86D-A185A23FE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B42CD1-5090-480F-8923-D077347B0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6769-772B-4899-AF72-02167C36C9D1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3EDCCF-1BA8-4EA3-9C28-EC6F7963B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58ACDC-4290-4705-961B-567BA22FC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CC08F-D920-4D2C-87C5-D84158C44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751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4262F-FD3C-4EC8-9353-4431F07E9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1459B9-B26C-41EB-B2DF-2CDFF1C22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0956F3-6DBB-4D7D-AE3F-A934D5E208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B6769-772B-4899-AF72-02167C36C9D1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5B62E6-74AB-4321-B9EA-13EE987685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7D1EF-BAF2-48B6-B68D-CA4978DAC6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CC08F-D920-4D2C-87C5-D84158C44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7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D9E735DB-F48D-4E25-AAE9-2030B83E5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82" y="-545124"/>
            <a:ext cx="10598727" cy="6858000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6FA8E30-E0AF-4874-AA6A-278B2C228D8C}"/>
              </a:ext>
            </a:extLst>
          </p:cNvPr>
          <p:cNvCxnSpPr>
            <a:cxnSpLocks/>
          </p:cNvCxnSpPr>
          <p:nvPr/>
        </p:nvCxnSpPr>
        <p:spPr>
          <a:xfrm>
            <a:off x="5627077" y="375138"/>
            <a:ext cx="1008185" cy="6330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1C14FC4-B9C0-4A73-8D48-6133AD6A38B6}"/>
              </a:ext>
            </a:extLst>
          </p:cNvPr>
          <p:cNvCxnSpPr>
            <a:cxnSpLocks/>
          </p:cNvCxnSpPr>
          <p:nvPr/>
        </p:nvCxnSpPr>
        <p:spPr>
          <a:xfrm flipH="1">
            <a:off x="7244862" y="427893"/>
            <a:ext cx="594946" cy="4747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DB832CE-75EC-40CD-9A17-5E2AF9EDB543}"/>
              </a:ext>
            </a:extLst>
          </p:cNvPr>
          <p:cNvCxnSpPr>
            <a:cxnSpLocks/>
          </p:cNvCxnSpPr>
          <p:nvPr/>
        </p:nvCxnSpPr>
        <p:spPr>
          <a:xfrm flipV="1">
            <a:off x="5726723" y="1113692"/>
            <a:ext cx="1143000" cy="58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73A2771-D17D-49DE-BF06-20E74F309788}"/>
              </a:ext>
            </a:extLst>
          </p:cNvPr>
          <p:cNvCxnSpPr>
            <a:cxnSpLocks/>
          </p:cNvCxnSpPr>
          <p:nvPr/>
        </p:nvCxnSpPr>
        <p:spPr>
          <a:xfrm>
            <a:off x="6031522" y="2883876"/>
            <a:ext cx="1008185" cy="6330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E81FD34-2C26-4D75-AA86-4DC9B17D053D}"/>
              </a:ext>
            </a:extLst>
          </p:cNvPr>
          <p:cNvCxnSpPr>
            <a:cxnSpLocks/>
          </p:cNvCxnSpPr>
          <p:nvPr/>
        </p:nvCxnSpPr>
        <p:spPr>
          <a:xfrm flipV="1">
            <a:off x="5322277" y="1776046"/>
            <a:ext cx="908538" cy="3458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C0FCB05-E49F-4B71-A3B5-9D5F75E85434}"/>
              </a:ext>
            </a:extLst>
          </p:cNvPr>
          <p:cNvCxnSpPr>
            <a:cxnSpLocks/>
          </p:cNvCxnSpPr>
          <p:nvPr/>
        </p:nvCxnSpPr>
        <p:spPr>
          <a:xfrm flipH="1">
            <a:off x="7432431" y="4501662"/>
            <a:ext cx="908539" cy="7033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55BDE7D-B53D-45D1-9BE7-0910F2282BD1}"/>
              </a:ext>
            </a:extLst>
          </p:cNvPr>
          <p:cNvCxnSpPr>
            <a:cxnSpLocks/>
          </p:cNvCxnSpPr>
          <p:nvPr/>
        </p:nvCxnSpPr>
        <p:spPr>
          <a:xfrm flipH="1">
            <a:off x="7379677" y="3745523"/>
            <a:ext cx="1096107" cy="926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E62539E-78B8-47F0-B720-A7F4AB391233}"/>
              </a:ext>
            </a:extLst>
          </p:cNvPr>
          <p:cNvCxnSpPr>
            <a:cxnSpLocks/>
          </p:cNvCxnSpPr>
          <p:nvPr/>
        </p:nvCxnSpPr>
        <p:spPr>
          <a:xfrm>
            <a:off x="5908432" y="3563816"/>
            <a:ext cx="1131275" cy="10550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B74F9E6-4449-451F-B843-8530E00D0859}"/>
              </a:ext>
            </a:extLst>
          </p:cNvPr>
          <p:cNvCxnSpPr>
            <a:cxnSpLocks/>
          </p:cNvCxnSpPr>
          <p:nvPr/>
        </p:nvCxnSpPr>
        <p:spPr>
          <a:xfrm flipH="1">
            <a:off x="7244862" y="1195755"/>
            <a:ext cx="1096107" cy="926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36103D0C-6D8B-4E24-8F56-44C68F471599}"/>
              </a:ext>
            </a:extLst>
          </p:cNvPr>
          <p:cNvSpPr txBox="1"/>
          <p:nvPr/>
        </p:nvSpPr>
        <p:spPr>
          <a:xfrm>
            <a:off x="7927730" y="304800"/>
            <a:ext cx="1342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Optode</a:t>
            </a:r>
            <a:r>
              <a:rPr lang="en-US" dirty="0"/>
              <a:t> (oxygen)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23E9922-C21E-463C-B2EA-936C0788916E}"/>
              </a:ext>
            </a:extLst>
          </p:cNvPr>
          <p:cNvSpPr txBox="1"/>
          <p:nvPr/>
        </p:nvSpPr>
        <p:spPr>
          <a:xfrm>
            <a:off x="8340969" y="1113692"/>
            <a:ext cx="1588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Electronics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7D63F12-B8BB-4236-9982-73F6880E39D7}"/>
              </a:ext>
            </a:extLst>
          </p:cNvPr>
          <p:cNvSpPr txBox="1"/>
          <p:nvPr/>
        </p:nvSpPr>
        <p:spPr>
          <a:xfrm>
            <a:off x="8528538" y="3651738"/>
            <a:ext cx="1834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Batteries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47AB3FB-4FB9-473D-A9B6-61790D10CECD}"/>
              </a:ext>
            </a:extLst>
          </p:cNvPr>
          <p:cNvSpPr txBox="1"/>
          <p:nvPr/>
        </p:nvSpPr>
        <p:spPr>
          <a:xfrm>
            <a:off x="8340969" y="4372708"/>
            <a:ext cx="2104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External Oil Bladder</a:t>
            </a:r>
          </a:p>
          <a:p>
            <a:r>
              <a:rPr lang="en-US" dirty="0"/>
              <a:t>(almost empty)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DB9CC95-3836-477F-8060-3D484787D131}"/>
              </a:ext>
            </a:extLst>
          </p:cNvPr>
          <p:cNvSpPr txBox="1"/>
          <p:nvPr/>
        </p:nvSpPr>
        <p:spPr>
          <a:xfrm>
            <a:off x="4062044" y="3300100"/>
            <a:ext cx="1846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Hydraulic Pump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6723FFA-4798-42A1-B9C4-F77DFA77CD11}"/>
              </a:ext>
            </a:extLst>
          </p:cNvPr>
          <p:cNvSpPr txBox="1"/>
          <p:nvPr/>
        </p:nvSpPr>
        <p:spPr>
          <a:xfrm>
            <a:off x="3651739" y="2590800"/>
            <a:ext cx="2256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Internal Oil Bladder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01A0382-E198-4E83-8D7D-8D35B23F63BB}"/>
              </a:ext>
            </a:extLst>
          </p:cNvPr>
          <p:cNvSpPr txBox="1"/>
          <p:nvPr/>
        </p:nvSpPr>
        <p:spPr>
          <a:xfrm>
            <a:off x="3478823" y="1815514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Fluorescence and Backscatter (FL/BB)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5007ADD-2498-4A3B-87DD-D4E05511F33B}"/>
              </a:ext>
            </a:extLst>
          </p:cNvPr>
          <p:cNvSpPr txBox="1"/>
          <p:nvPr/>
        </p:nvSpPr>
        <p:spPr>
          <a:xfrm>
            <a:off x="4888523" y="1008185"/>
            <a:ext cx="767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D0DF3A2-D7F5-4439-8B86-370856006468}"/>
              </a:ext>
            </a:extLst>
          </p:cNvPr>
          <p:cNvSpPr txBox="1"/>
          <p:nvPr/>
        </p:nvSpPr>
        <p:spPr>
          <a:xfrm>
            <a:off x="4747846" y="199292"/>
            <a:ext cx="791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CTD</a:t>
            </a:r>
          </a:p>
        </p:txBody>
      </p:sp>
    </p:spTree>
    <p:extLst>
      <p:ext uri="{BB962C8B-B14F-4D97-AF65-F5344CB8AC3E}">
        <p14:creationId xmlns:p14="http://schemas.microsoft.com/office/powerpoint/2010/main" val="2804422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Gene Massion</cp:lastModifiedBy>
  <cp:revision>3</cp:revision>
  <dcterms:created xsi:type="dcterms:W3CDTF">2020-02-04T21:31:06Z</dcterms:created>
  <dcterms:modified xsi:type="dcterms:W3CDTF">2020-02-04T21:48:35Z</dcterms:modified>
</cp:coreProperties>
</file>