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7772400" cy="4572000"/>
  <p:notesSz cx="6858000" cy="9144000"/>
  <p:defaultTextStyle>
    <a:defPPr>
      <a:defRPr lang="en-US"/>
    </a:defPPr>
    <a:lvl1pPr marL="0" algn="l" defTabSz="633039" rtl="0" eaLnBrk="1" latinLnBrk="0" hangingPunct="1">
      <a:defRPr sz="1246" kern="1200">
        <a:solidFill>
          <a:schemeClr val="tx1"/>
        </a:solidFill>
        <a:latin typeface="+mn-lt"/>
        <a:ea typeface="+mn-ea"/>
        <a:cs typeface="+mn-cs"/>
      </a:defRPr>
    </a:lvl1pPr>
    <a:lvl2pPr marL="316520" algn="l" defTabSz="633039" rtl="0" eaLnBrk="1" latinLnBrk="0" hangingPunct="1">
      <a:defRPr sz="1246" kern="1200">
        <a:solidFill>
          <a:schemeClr val="tx1"/>
        </a:solidFill>
        <a:latin typeface="+mn-lt"/>
        <a:ea typeface="+mn-ea"/>
        <a:cs typeface="+mn-cs"/>
      </a:defRPr>
    </a:lvl2pPr>
    <a:lvl3pPr marL="633039" algn="l" defTabSz="633039" rtl="0" eaLnBrk="1" latinLnBrk="0" hangingPunct="1">
      <a:defRPr sz="1246" kern="1200">
        <a:solidFill>
          <a:schemeClr val="tx1"/>
        </a:solidFill>
        <a:latin typeface="+mn-lt"/>
        <a:ea typeface="+mn-ea"/>
        <a:cs typeface="+mn-cs"/>
      </a:defRPr>
    </a:lvl3pPr>
    <a:lvl4pPr marL="949559" algn="l" defTabSz="633039" rtl="0" eaLnBrk="1" latinLnBrk="0" hangingPunct="1">
      <a:defRPr sz="1246" kern="1200">
        <a:solidFill>
          <a:schemeClr val="tx1"/>
        </a:solidFill>
        <a:latin typeface="+mn-lt"/>
        <a:ea typeface="+mn-ea"/>
        <a:cs typeface="+mn-cs"/>
      </a:defRPr>
    </a:lvl4pPr>
    <a:lvl5pPr marL="1266078" algn="l" defTabSz="633039" rtl="0" eaLnBrk="1" latinLnBrk="0" hangingPunct="1">
      <a:defRPr sz="1246" kern="1200">
        <a:solidFill>
          <a:schemeClr val="tx1"/>
        </a:solidFill>
        <a:latin typeface="+mn-lt"/>
        <a:ea typeface="+mn-ea"/>
        <a:cs typeface="+mn-cs"/>
      </a:defRPr>
    </a:lvl5pPr>
    <a:lvl6pPr marL="1582598" algn="l" defTabSz="633039" rtl="0" eaLnBrk="1" latinLnBrk="0" hangingPunct="1">
      <a:defRPr sz="1246" kern="1200">
        <a:solidFill>
          <a:schemeClr val="tx1"/>
        </a:solidFill>
        <a:latin typeface="+mn-lt"/>
        <a:ea typeface="+mn-ea"/>
        <a:cs typeface="+mn-cs"/>
      </a:defRPr>
    </a:lvl6pPr>
    <a:lvl7pPr marL="1899117" algn="l" defTabSz="633039" rtl="0" eaLnBrk="1" latinLnBrk="0" hangingPunct="1">
      <a:defRPr sz="1246" kern="1200">
        <a:solidFill>
          <a:schemeClr val="tx1"/>
        </a:solidFill>
        <a:latin typeface="+mn-lt"/>
        <a:ea typeface="+mn-ea"/>
        <a:cs typeface="+mn-cs"/>
      </a:defRPr>
    </a:lvl7pPr>
    <a:lvl8pPr marL="2215637" algn="l" defTabSz="633039" rtl="0" eaLnBrk="1" latinLnBrk="0" hangingPunct="1">
      <a:defRPr sz="1246" kern="1200">
        <a:solidFill>
          <a:schemeClr val="tx1"/>
        </a:solidFill>
        <a:latin typeface="+mn-lt"/>
        <a:ea typeface="+mn-ea"/>
        <a:cs typeface="+mn-cs"/>
      </a:defRPr>
    </a:lvl8pPr>
    <a:lvl9pPr marL="2532156" algn="l" defTabSz="633039" rtl="0" eaLnBrk="1" latinLnBrk="0" hangingPunct="1">
      <a:defRPr sz="1246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550" y="748242"/>
            <a:ext cx="5829300" cy="1591733"/>
          </a:xfrm>
        </p:spPr>
        <p:txBody>
          <a:bodyPr anchor="b"/>
          <a:lstStyle>
            <a:lvl1pPr algn="ctr">
              <a:defRPr sz="3825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2401359"/>
            <a:ext cx="5829300" cy="1103841"/>
          </a:xfrm>
        </p:spPr>
        <p:txBody>
          <a:bodyPr/>
          <a:lstStyle>
            <a:lvl1pPr marL="0" indent="0" algn="ctr">
              <a:buNone/>
              <a:defRPr sz="1530"/>
            </a:lvl1pPr>
            <a:lvl2pPr marL="291465" indent="0" algn="ctr">
              <a:buNone/>
              <a:defRPr sz="1275"/>
            </a:lvl2pPr>
            <a:lvl3pPr marL="582930" indent="0" algn="ctr">
              <a:buNone/>
              <a:defRPr sz="1148"/>
            </a:lvl3pPr>
            <a:lvl4pPr marL="874395" indent="0" algn="ctr">
              <a:buNone/>
              <a:defRPr sz="1020"/>
            </a:lvl4pPr>
            <a:lvl5pPr marL="1165860" indent="0" algn="ctr">
              <a:buNone/>
              <a:defRPr sz="1020"/>
            </a:lvl5pPr>
            <a:lvl6pPr marL="1457325" indent="0" algn="ctr">
              <a:buNone/>
              <a:defRPr sz="1020"/>
            </a:lvl6pPr>
            <a:lvl7pPr marL="1748790" indent="0" algn="ctr">
              <a:buNone/>
              <a:defRPr sz="1020"/>
            </a:lvl7pPr>
            <a:lvl8pPr marL="2040255" indent="0" algn="ctr">
              <a:buNone/>
              <a:defRPr sz="1020"/>
            </a:lvl8pPr>
            <a:lvl9pPr marL="2331720" indent="0" algn="ctr">
              <a:buNone/>
              <a:defRPr sz="102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B3F4-A598-4172-8268-FBD2DFC67BD0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7850-5360-4E46-A6DE-5C8CFFC52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248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B3F4-A598-4172-8268-FBD2DFC67BD0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7850-5360-4E46-A6DE-5C8CFFC52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416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243417"/>
            <a:ext cx="1675924" cy="387455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243417"/>
            <a:ext cx="4930616" cy="387455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B3F4-A598-4172-8268-FBD2DFC67BD0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7850-5360-4E46-A6DE-5C8CFFC52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044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B3F4-A598-4172-8268-FBD2DFC67BD0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7850-5360-4E46-A6DE-5C8CFFC52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42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4" y="1139826"/>
            <a:ext cx="6703695" cy="1901825"/>
          </a:xfrm>
        </p:spPr>
        <p:txBody>
          <a:bodyPr anchor="b"/>
          <a:lstStyle>
            <a:lvl1pPr>
              <a:defRPr sz="3825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4" y="3059642"/>
            <a:ext cx="6703695" cy="1000125"/>
          </a:xfrm>
        </p:spPr>
        <p:txBody>
          <a:bodyPr/>
          <a:lstStyle>
            <a:lvl1pPr marL="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1pPr>
            <a:lvl2pPr marL="291465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2pPr>
            <a:lvl3pPr marL="582930" indent="0">
              <a:buNone/>
              <a:defRPr sz="1148">
                <a:solidFill>
                  <a:schemeClr val="tx1">
                    <a:tint val="75000"/>
                  </a:schemeClr>
                </a:solidFill>
              </a:defRPr>
            </a:lvl3pPr>
            <a:lvl4pPr marL="874395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4pPr>
            <a:lvl5pPr marL="1165860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5pPr>
            <a:lvl6pPr marL="1457325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6pPr>
            <a:lvl7pPr marL="1748790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7pPr>
            <a:lvl8pPr marL="2040255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8pPr>
            <a:lvl9pPr marL="2331720" indent="0">
              <a:buNone/>
              <a:defRPr sz="10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B3F4-A598-4172-8268-FBD2DFC67BD0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7850-5360-4E46-A6DE-5C8CFFC52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873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1217083"/>
            <a:ext cx="3303270" cy="29008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1217083"/>
            <a:ext cx="3303270" cy="29008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B3F4-A598-4172-8268-FBD2DFC67BD0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7850-5360-4E46-A6DE-5C8CFFC52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891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243417"/>
            <a:ext cx="6703695" cy="88370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5" y="1120775"/>
            <a:ext cx="3288089" cy="549275"/>
          </a:xfrm>
        </p:spPr>
        <p:txBody>
          <a:bodyPr anchor="b"/>
          <a:lstStyle>
            <a:lvl1pPr marL="0" indent="0">
              <a:buNone/>
              <a:defRPr sz="1530" b="1"/>
            </a:lvl1pPr>
            <a:lvl2pPr marL="291465" indent="0">
              <a:buNone/>
              <a:defRPr sz="1275" b="1"/>
            </a:lvl2pPr>
            <a:lvl3pPr marL="582930" indent="0">
              <a:buNone/>
              <a:defRPr sz="1148" b="1"/>
            </a:lvl3pPr>
            <a:lvl4pPr marL="874395" indent="0">
              <a:buNone/>
              <a:defRPr sz="1020" b="1"/>
            </a:lvl4pPr>
            <a:lvl5pPr marL="1165860" indent="0">
              <a:buNone/>
              <a:defRPr sz="1020" b="1"/>
            </a:lvl5pPr>
            <a:lvl6pPr marL="1457325" indent="0">
              <a:buNone/>
              <a:defRPr sz="1020" b="1"/>
            </a:lvl6pPr>
            <a:lvl7pPr marL="1748790" indent="0">
              <a:buNone/>
              <a:defRPr sz="1020" b="1"/>
            </a:lvl7pPr>
            <a:lvl8pPr marL="2040255" indent="0">
              <a:buNone/>
              <a:defRPr sz="1020" b="1"/>
            </a:lvl8pPr>
            <a:lvl9pPr marL="2331720" indent="0">
              <a:buNone/>
              <a:defRPr sz="102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5" y="1670050"/>
            <a:ext cx="3288089" cy="24563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1120775"/>
            <a:ext cx="3304282" cy="549275"/>
          </a:xfrm>
        </p:spPr>
        <p:txBody>
          <a:bodyPr anchor="b"/>
          <a:lstStyle>
            <a:lvl1pPr marL="0" indent="0">
              <a:buNone/>
              <a:defRPr sz="1530" b="1"/>
            </a:lvl1pPr>
            <a:lvl2pPr marL="291465" indent="0">
              <a:buNone/>
              <a:defRPr sz="1275" b="1"/>
            </a:lvl2pPr>
            <a:lvl3pPr marL="582930" indent="0">
              <a:buNone/>
              <a:defRPr sz="1148" b="1"/>
            </a:lvl3pPr>
            <a:lvl4pPr marL="874395" indent="0">
              <a:buNone/>
              <a:defRPr sz="1020" b="1"/>
            </a:lvl4pPr>
            <a:lvl5pPr marL="1165860" indent="0">
              <a:buNone/>
              <a:defRPr sz="1020" b="1"/>
            </a:lvl5pPr>
            <a:lvl6pPr marL="1457325" indent="0">
              <a:buNone/>
              <a:defRPr sz="1020" b="1"/>
            </a:lvl6pPr>
            <a:lvl7pPr marL="1748790" indent="0">
              <a:buNone/>
              <a:defRPr sz="1020" b="1"/>
            </a:lvl7pPr>
            <a:lvl8pPr marL="2040255" indent="0">
              <a:buNone/>
              <a:defRPr sz="1020" b="1"/>
            </a:lvl8pPr>
            <a:lvl9pPr marL="2331720" indent="0">
              <a:buNone/>
              <a:defRPr sz="102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1670050"/>
            <a:ext cx="3304282" cy="24563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B3F4-A598-4172-8268-FBD2DFC67BD0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7850-5360-4E46-A6DE-5C8CFFC52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69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B3F4-A598-4172-8268-FBD2DFC67BD0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7850-5360-4E46-A6DE-5C8CFFC52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93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B3F4-A598-4172-8268-FBD2DFC67BD0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7850-5360-4E46-A6DE-5C8CFFC52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784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304800"/>
            <a:ext cx="2506801" cy="1066800"/>
          </a:xfrm>
        </p:spPr>
        <p:txBody>
          <a:bodyPr anchor="b"/>
          <a:lstStyle>
            <a:lvl1pPr>
              <a:defRPr sz="204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658284"/>
            <a:ext cx="3934778" cy="3249083"/>
          </a:xfrm>
        </p:spPr>
        <p:txBody>
          <a:bodyPr/>
          <a:lstStyle>
            <a:lvl1pPr>
              <a:defRPr sz="2040"/>
            </a:lvl1pPr>
            <a:lvl2pPr>
              <a:defRPr sz="1785"/>
            </a:lvl2pPr>
            <a:lvl3pPr>
              <a:defRPr sz="1530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1371600"/>
            <a:ext cx="2506801" cy="2541059"/>
          </a:xfrm>
        </p:spPr>
        <p:txBody>
          <a:bodyPr/>
          <a:lstStyle>
            <a:lvl1pPr marL="0" indent="0">
              <a:buNone/>
              <a:defRPr sz="1020"/>
            </a:lvl1pPr>
            <a:lvl2pPr marL="291465" indent="0">
              <a:buNone/>
              <a:defRPr sz="893"/>
            </a:lvl2pPr>
            <a:lvl3pPr marL="582930" indent="0">
              <a:buNone/>
              <a:defRPr sz="765"/>
            </a:lvl3pPr>
            <a:lvl4pPr marL="874395" indent="0">
              <a:buNone/>
              <a:defRPr sz="638"/>
            </a:lvl4pPr>
            <a:lvl5pPr marL="1165860" indent="0">
              <a:buNone/>
              <a:defRPr sz="638"/>
            </a:lvl5pPr>
            <a:lvl6pPr marL="1457325" indent="0">
              <a:buNone/>
              <a:defRPr sz="638"/>
            </a:lvl6pPr>
            <a:lvl7pPr marL="1748790" indent="0">
              <a:buNone/>
              <a:defRPr sz="638"/>
            </a:lvl7pPr>
            <a:lvl8pPr marL="2040255" indent="0">
              <a:buNone/>
              <a:defRPr sz="638"/>
            </a:lvl8pPr>
            <a:lvl9pPr marL="2331720" indent="0">
              <a:buNone/>
              <a:defRPr sz="63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B3F4-A598-4172-8268-FBD2DFC67BD0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7850-5360-4E46-A6DE-5C8CFFC52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026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304800"/>
            <a:ext cx="2506801" cy="1066800"/>
          </a:xfrm>
        </p:spPr>
        <p:txBody>
          <a:bodyPr anchor="b"/>
          <a:lstStyle>
            <a:lvl1pPr>
              <a:defRPr sz="204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658284"/>
            <a:ext cx="3934778" cy="3249083"/>
          </a:xfrm>
        </p:spPr>
        <p:txBody>
          <a:bodyPr anchor="t"/>
          <a:lstStyle>
            <a:lvl1pPr marL="0" indent="0">
              <a:buNone/>
              <a:defRPr sz="2040"/>
            </a:lvl1pPr>
            <a:lvl2pPr marL="291465" indent="0">
              <a:buNone/>
              <a:defRPr sz="1785"/>
            </a:lvl2pPr>
            <a:lvl3pPr marL="582930" indent="0">
              <a:buNone/>
              <a:defRPr sz="1530"/>
            </a:lvl3pPr>
            <a:lvl4pPr marL="874395" indent="0">
              <a:buNone/>
              <a:defRPr sz="1275"/>
            </a:lvl4pPr>
            <a:lvl5pPr marL="1165860" indent="0">
              <a:buNone/>
              <a:defRPr sz="1275"/>
            </a:lvl5pPr>
            <a:lvl6pPr marL="1457325" indent="0">
              <a:buNone/>
              <a:defRPr sz="1275"/>
            </a:lvl6pPr>
            <a:lvl7pPr marL="1748790" indent="0">
              <a:buNone/>
              <a:defRPr sz="1275"/>
            </a:lvl7pPr>
            <a:lvl8pPr marL="2040255" indent="0">
              <a:buNone/>
              <a:defRPr sz="1275"/>
            </a:lvl8pPr>
            <a:lvl9pPr marL="2331720" indent="0">
              <a:buNone/>
              <a:defRPr sz="1275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1371600"/>
            <a:ext cx="2506801" cy="2541059"/>
          </a:xfrm>
        </p:spPr>
        <p:txBody>
          <a:bodyPr/>
          <a:lstStyle>
            <a:lvl1pPr marL="0" indent="0">
              <a:buNone/>
              <a:defRPr sz="1020"/>
            </a:lvl1pPr>
            <a:lvl2pPr marL="291465" indent="0">
              <a:buNone/>
              <a:defRPr sz="893"/>
            </a:lvl2pPr>
            <a:lvl3pPr marL="582930" indent="0">
              <a:buNone/>
              <a:defRPr sz="765"/>
            </a:lvl3pPr>
            <a:lvl4pPr marL="874395" indent="0">
              <a:buNone/>
              <a:defRPr sz="638"/>
            </a:lvl4pPr>
            <a:lvl5pPr marL="1165860" indent="0">
              <a:buNone/>
              <a:defRPr sz="638"/>
            </a:lvl5pPr>
            <a:lvl6pPr marL="1457325" indent="0">
              <a:buNone/>
              <a:defRPr sz="638"/>
            </a:lvl6pPr>
            <a:lvl7pPr marL="1748790" indent="0">
              <a:buNone/>
              <a:defRPr sz="638"/>
            </a:lvl7pPr>
            <a:lvl8pPr marL="2040255" indent="0">
              <a:buNone/>
              <a:defRPr sz="638"/>
            </a:lvl8pPr>
            <a:lvl9pPr marL="2331720" indent="0">
              <a:buNone/>
              <a:defRPr sz="63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AB3F4-A598-4172-8268-FBD2DFC67BD0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F7850-5360-4E46-A6DE-5C8CFFC52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542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243417"/>
            <a:ext cx="6703695" cy="883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1217083"/>
            <a:ext cx="6703695" cy="2900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4237567"/>
            <a:ext cx="174879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1AB3F4-A598-4172-8268-FBD2DFC67BD0}" type="datetimeFigureOut">
              <a:rPr lang="en-US" smtClean="0"/>
              <a:t>1/12/2020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4237567"/>
            <a:ext cx="2623185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4237567"/>
            <a:ext cx="174879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F7850-5360-4E46-A6DE-5C8CFFC52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743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582930" rtl="0" eaLnBrk="1" latinLnBrk="0" hangingPunct="1">
        <a:lnSpc>
          <a:spcPct val="90000"/>
        </a:lnSpc>
        <a:spcBef>
          <a:spcPct val="0"/>
        </a:spcBef>
        <a:buNone/>
        <a:defRPr sz="280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5733" indent="-145733" algn="l" defTabSz="582930" rtl="0" eaLnBrk="1" latinLnBrk="0" hangingPunct="1">
        <a:lnSpc>
          <a:spcPct val="90000"/>
        </a:lnSpc>
        <a:spcBef>
          <a:spcPts val="638"/>
        </a:spcBef>
        <a:buFont typeface="Arial" panose="020B0604020202020204" pitchFamily="34" charset="0"/>
        <a:buChar char="•"/>
        <a:defRPr sz="1785" kern="1200">
          <a:solidFill>
            <a:schemeClr val="tx1"/>
          </a:solidFill>
          <a:latin typeface="+mn-lt"/>
          <a:ea typeface="+mn-ea"/>
          <a:cs typeface="+mn-cs"/>
        </a:defRPr>
      </a:lvl1pPr>
      <a:lvl2pPr marL="437198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28663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1020128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311593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603058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894523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185988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477453" indent="-145733" algn="l" defTabSz="58293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1pPr>
      <a:lvl2pPr marL="291465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2pPr>
      <a:lvl3pPr marL="58293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3pPr>
      <a:lvl4pPr marL="874395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16586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457325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74879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040255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algn="l" defTabSz="58293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8" r="7334"/>
          <a:stretch/>
        </p:blipFill>
        <p:spPr>
          <a:xfrm>
            <a:off x="163854" y="447018"/>
            <a:ext cx="1651248" cy="28863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529" y="447016"/>
            <a:ext cx="1623831" cy="2886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550" y="447017"/>
            <a:ext cx="1697531" cy="2886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04180" y="3413104"/>
            <a:ext cx="484293" cy="181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2" dirty="0"/>
              <a:t>Figure 1a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14490" y="3413104"/>
            <a:ext cx="519656" cy="181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2" dirty="0"/>
              <a:t>Figure 1b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43592" y="3410562"/>
            <a:ext cx="532899" cy="181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2" dirty="0"/>
              <a:t>Figure 1d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89009" y="3343771"/>
            <a:ext cx="488870" cy="181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2" dirty="0"/>
              <a:t>Figure 1c</a:t>
            </a:r>
          </a:p>
        </p:txBody>
      </p:sp>
    </p:spTree>
    <p:extLst>
      <p:ext uri="{BB962C8B-B14F-4D97-AF65-F5344CB8AC3E}">
        <p14:creationId xmlns:p14="http://schemas.microsoft.com/office/powerpoint/2010/main" val="18367850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</TotalTime>
  <Words>8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Gene Massion</dc:creator>
  <cp:lastModifiedBy>Gene Massion</cp:lastModifiedBy>
  <cp:revision>3</cp:revision>
  <dcterms:created xsi:type="dcterms:W3CDTF">2020-01-12T21:21:06Z</dcterms:created>
  <dcterms:modified xsi:type="dcterms:W3CDTF">2020-01-12T23:01:44Z</dcterms:modified>
</cp:coreProperties>
</file>