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68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DEC4F-A384-4450-8D9F-3104FAD19978}" type="datetimeFigureOut">
              <a:rPr lang="en-US" smtClean="0"/>
              <a:t>7/17/2017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30460-6837-4314-B23E-EA4061D4F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167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DEC4F-A384-4450-8D9F-3104FAD19978}" type="datetimeFigureOut">
              <a:rPr lang="en-US" smtClean="0"/>
              <a:t>7/17/2017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30460-6837-4314-B23E-EA4061D4F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927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DEC4F-A384-4450-8D9F-3104FAD19978}" type="datetimeFigureOut">
              <a:rPr lang="en-US" smtClean="0"/>
              <a:t>7/17/2017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30460-6837-4314-B23E-EA4061D4F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002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DEC4F-A384-4450-8D9F-3104FAD19978}" type="datetimeFigureOut">
              <a:rPr lang="en-US" smtClean="0"/>
              <a:t>7/17/2017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30460-6837-4314-B23E-EA4061D4F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991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DEC4F-A384-4450-8D9F-3104FAD19978}" type="datetimeFigureOut">
              <a:rPr lang="en-US" smtClean="0"/>
              <a:t>7/17/2017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30460-6837-4314-B23E-EA4061D4F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512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DEC4F-A384-4450-8D9F-3104FAD19978}" type="datetimeFigureOut">
              <a:rPr lang="en-US" smtClean="0"/>
              <a:t>7/17/2017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30460-6837-4314-B23E-EA4061D4F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325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DEC4F-A384-4450-8D9F-3104FAD19978}" type="datetimeFigureOut">
              <a:rPr lang="en-US" smtClean="0"/>
              <a:t>7/17/2017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30460-6837-4314-B23E-EA4061D4F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839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DEC4F-A384-4450-8D9F-3104FAD19978}" type="datetimeFigureOut">
              <a:rPr lang="en-US" smtClean="0"/>
              <a:t>7/17/2017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30460-6837-4314-B23E-EA4061D4F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676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DEC4F-A384-4450-8D9F-3104FAD19978}" type="datetimeFigureOut">
              <a:rPr lang="en-US" smtClean="0"/>
              <a:t>7/17/2017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30460-6837-4314-B23E-EA4061D4F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047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DEC4F-A384-4450-8D9F-3104FAD19978}" type="datetimeFigureOut">
              <a:rPr lang="en-US" smtClean="0"/>
              <a:t>7/17/2017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30460-6837-4314-B23E-EA4061D4F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151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DEC4F-A384-4450-8D9F-3104FAD19978}" type="datetimeFigureOut">
              <a:rPr lang="en-US" smtClean="0"/>
              <a:t>7/17/2017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30460-6837-4314-B23E-EA4061D4F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221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BDEC4F-A384-4450-8D9F-3104FAD19978}" type="datetimeFigureOut">
              <a:rPr lang="en-US" smtClean="0"/>
              <a:t>7/17/2017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30460-6837-4314-B23E-EA4061D4F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418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475740" y="1736124"/>
            <a:ext cx="6192520" cy="354774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427" y="1752600"/>
            <a:ext cx="2359025" cy="14747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1475740" y="3352800"/>
            <a:ext cx="4522573" cy="1524001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181599" y="2209800"/>
            <a:ext cx="2486661" cy="1905000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305299" y="1752600"/>
            <a:ext cx="1752600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chemeClr val="bg1"/>
                </a:solidFill>
              </a:rPr>
              <a:t>July 2017</a:t>
            </a:r>
          </a:p>
          <a:p>
            <a:pPr algn="r"/>
            <a:r>
              <a:rPr lang="en-US" dirty="0" smtClean="0">
                <a:solidFill>
                  <a:schemeClr val="bg1"/>
                </a:solidFill>
              </a:rPr>
              <a:t>Navigated Track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75740" y="4724400"/>
            <a:ext cx="2133600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March 2017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Un-navigated Track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98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8</Words>
  <Application>Microsoft Office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Gene Massion</dc:creator>
  <cp:lastModifiedBy>Gene Massion</cp:lastModifiedBy>
  <cp:revision>2</cp:revision>
  <dcterms:created xsi:type="dcterms:W3CDTF">2017-07-17T18:49:35Z</dcterms:created>
  <dcterms:modified xsi:type="dcterms:W3CDTF">2017-07-17T19:05:08Z</dcterms:modified>
</cp:coreProperties>
</file>