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111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E8E0-32B2-4477-B67F-07B75524BFD9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9E3A4-E197-4FCF-BF79-148376A8E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82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E8E0-32B2-4477-B67F-07B75524BFD9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9E3A4-E197-4FCF-BF79-148376A8E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907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E8E0-32B2-4477-B67F-07B75524BFD9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9E3A4-E197-4FCF-BF79-148376A8E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698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E8E0-32B2-4477-B67F-07B75524BFD9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9E3A4-E197-4FCF-BF79-148376A8E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89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E8E0-32B2-4477-B67F-07B75524BFD9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9E3A4-E197-4FCF-BF79-148376A8E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526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E8E0-32B2-4477-B67F-07B75524BFD9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9E3A4-E197-4FCF-BF79-148376A8E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552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E8E0-32B2-4477-B67F-07B75524BFD9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9E3A4-E197-4FCF-BF79-148376A8E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760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E8E0-32B2-4477-B67F-07B75524BFD9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9E3A4-E197-4FCF-BF79-148376A8E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342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E8E0-32B2-4477-B67F-07B75524BFD9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9E3A4-E197-4FCF-BF79-148376A8E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080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E8E0-32B2-4477-B67F-07B75524BFD9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9E3A4-E197-4FCF-BF79-148376A8E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942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E8E0-32B2-4477-B67F-07B75524BFD9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9E3A4-E197-4FCF-BF79-148376A8E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182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3E8E0-32B2-4477-B67F-07B75524BFD9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9E3A4-E197-4FCF-BF79-148376A8E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09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17" t="6783" r="19609" b="5001"/>
          <a:stretch/>
        </p:blipFill>
        <p:spPr bwMode="auto">
          <a:xfrm>
            <a:off x="2438400" y="381000"/>
            <a:ext cx="4607417" cy="5883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438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Stanley</dc:creator>
  <cp:lastModifiedBy>Stanley</cp:lastModifiedBy>
  <cp:revision>2</cp:revision>
  <dcterms:created xsi:type="dcterms:W3CDTF">2015-07-07T18:19:13Z</dcterms:created>
  <dcterms:modified xsi:type="dcterms:W3CDTF">2015-07-07T19:26:28Z</dcterms:modified>
</cp:coreProperties>
</file>