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4" autoAdjust="0"/>
    <p:restoredTop sz="94703" autoAdjust="0"/>
  </p:normalViewPr>
  <p:slideViewPr>
    <p:cSldViewPr>
      <p:cViewPr varScale="1">
        <p:scale>
          <a:sx n="78" d="100"/>
          <a:sy n="78" d="100"/>
        </p:scale>
        <p:origin x="-149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9AF5B-6E1D-4E25-9D5C-EE8BD60A4E73}" type="datetimeFigureOut">
              <a:rPr lang="en-US" smtClean="0"/>
              <a:t>6/19/2013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B720A-C6C6-4D5E-9629-771868210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940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9AF5B-6E1D-4E25-9D5C-EE8BD60A4E73}" type="datetimeFigureOut">
              <a:rPr lang="en-US" smtClean="0"/>
              <a:t>6/19/2013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B720A-C6C6-4D5E-9629-771868210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787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9AF5B-6E1D-4E25-9D5C-EE8BD60A4E73}" type="datetimeFigureOut">
              <a:rPr lang="en-US" smtClean="0"/>
              <a:t>6/19/2013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B720A-C6C6-4D5E-9629-771868210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286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9AF5B-6E1D-4E25-9D5C-EE8BD60A4E73}" type="datetimeFigureOut">
              <a:rPr lang="en-US" smtClean="0"/>
              <a:t>6/19/2013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B720A-C6C6-4D5E-9629-771868210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604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9AF5B-6E1D-4E25-9D5C-EE8BD60A4E73}" type="datetimeFigureOut">
              <a:rPr lang="en-US" smtClean="0"/>
              <a:t>6/19/2013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B720A-C6C6-4D5E-9629-771868210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982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9AF5B-6E1D-4E25-9D5C-EE8BD60A4E73}" type="datetimeFigureOut">
              <a:rPr lang="en-US" smtClean="0"/>
              <a:t>6/19/2013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B720A-C6C6-4D5E-9629-771868210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28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9AF5B-6E1D-4E25-9D5C-EE8BD60A4E73}" type="datetimeFigureOut">
              <a:rPr lang="en-US" smtClean="0"/>
              <a:t>6/19/2013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B720A-C6C6-4D5E-9629-771868210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656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9AF5B-6E1D-4E25-9D5C-EE8BD60A4E73}" type="datetimeFigureOut">
              <a:rPr lang="en-US" smtClean="0"/>
              <a:t>6/19/2013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B720A-C6C6-4D5E-9629-771868210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541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9AF5B-6E1D-4E25-9D5C-EE8BD60A4E73}" type="datetimeFigureOut">
              <a:rPr lang="en-US" smtClean="0"/>
              <a:t>6/19/2013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B720A-C6C6-4D5E-9629-771868210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850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9AF5B-6E1D-4E25-9D5C-EE8BD60A4E73}" type="datetimeFigureOut">
              <a:rPr lang="en-US" smtClean="0"/>
              <a:t>6/19/2013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B720A-C6C6-4D5E-9629-771868210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652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9AF5B-6E1D-4E25-9D5C-EE8BD60A4E73}" type="datetimeFigureOut">
              <a:rPr lang="en-US" smtClean="0"/>
              <a:t>6/19/2013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B720A-C6C6-4D5E-9629-771868210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13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59AF5B-6E1D-4E25-9D5C-EE8BD60A4E73}" type="datetimeFigureOut">
              <a:rPr lang="en-US" smtClean="0"/>
              <a:t>6/19/2013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B720A-C6C6-4D5E-9629-771868210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978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99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Background(2 min)</a:t>
            </a:r>
          </a:p>
          <a:p>
            <a:pPr lvl="1"/>
            <a:r>
              <a:rPr lang="en-US" dirty="0" smtClean="0"/>
              <a:t>Why we care</a:t>
            </a:r>
          </a:p>
          <a:p>
            <a:pPr lvl="1"/>
            <a:r>
              <a:rPr lang="en-US" dirty="0" smtClean="0"/>
              <a:t>Previous status quo</a:t>
            </a:r>
          </a:p>
          <a:p>
            <a:pPr lvl="1"/>
            <a:r>
              <a:rPr lang="en-US" dirty="0" smtClean="0"/>
              <a:t>Starting point</a:t>
            </a:r>
          </a:p>
          <a:p>
            <a:pPr lvl="2"/>
            <a:r>
              <a:rPr lang="en-US" dirty="0" smtClean="0"/>
              <a:t>What is fluorescence</a:t>
            </a:r>
          </a:p>
          <a:p>
            <a:r>
              <a:rPr lang="en-US" dirty="0" smtClean="0"/>
              <a:t>Methods(6 min)</a:t>
            </a:r>
          </a:p>
          <a:p>
            <a:pPr lvl="1"/>
            <a:r>
              <a:rPr lang="en-US" dirty="0" smtClean="0"/>
              <a:t>Sampling</a:t>
            </a:r>
          </a:p>
          <a:p>
            <a:pPr lvl="2"/>
            <a:r>
              <a:rPr lang="en-US" dirty="0" smtClean="0"/>
              <a:t>SIA </a:t>
            </a:r>
            <a:r>
              <a:rPr lang="en-US" dirty="0" err="1" smtClean="0"/>
              <a:t>vs</a:t>
            </a:r>
            <a:r>
              <a:rPr lang="en-US" dirty="0" smtClean="0"/>
              <a:t> FIA</a:t>
            </a:r>
          </a:p>
          <a:p>
            <a:pPr lvl="1"/>
            <a:r>
              <a:rPr lang="en-US" dirty="0" smtClean="0"/>
              <a:t>OPA </a:t>
            </a:r>
          </a:p>
          <a:p>
            <a:pPr lvl="1"/>
            <a:r>
              <a:rPr lang="en-US" dirty="0" smtClean="0"/>
              <a:t>Trouble shooting</a:t>
            </a:r>
          </a:p>
          <a:p>
            <a:r>
              <a:rPr lang="en-US" dirty="0" smtClean="0"/>
              <a:t>Results(2 min)</a:t>
            </a:r>
          </a:p>
          <a:p>
            <a:pPr lvl="1"/>
            <a:r>
              <a:rPr lang="en-US" dirty="0" smtClean="0"/>
              <a:t>implications</a:t>
            </a:r>
          </a:p>
          <a:p>
            <a:r>
              <a:rPr lang="en-US" dirty="0" smtClean="0"/>
              <a:t>Future(2 min)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280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31</Words>
  <Application>Microsoft Office PowerPoint</Application>
  <PresentationFormat>On-screen Show (4:3)</PresentationFormat>
  <Paragraphs>13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meteor</dc:creator>
  <cp:lastModifiedBy>meteor</cp:lastModifiedBy>
  <cp:revision>1</cp:revision>
  <dcterms:created xsi:type="dcterms:W3CDTF">2013-06-19T20:12:41Z</dcterms:created>
  <dcterms:modified xsi:type="dcterms:W3CDTF">2013-06-19T20:20:41Z</dcterms:modified>
</cp:coreProperties>
</file>