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56" y="5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85E38-E5B4-40D1-8056-D1B22BA2D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80F77F-6D97-4004-AD5F-3D75BA3A8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D12E1-2FD6-4BFD-B9B3-C03927DA8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18508-7E64-4BB5-A299-85EB2BE8A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63D94-CACA-439F-981F-9537ECCEB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5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C991B-D92D-4C7A-91A0-1FE773137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472EEE-26EC-4E12-9268-636CCEB34D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BB961-813D-4134-AAC0-1D413B61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0ECE0-9906-4B03-97DB-4B4F1C07C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A0CA4-D29C-4FA7-80E6-B36D59616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45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21BE4C-91F7-4C8E-97A4-132FC0AF2E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C840E-41FD-47A7-8F89-F678B3AFF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53FF5-DA95-494A-87B3-9347FEFBC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11AC6-1634-4999-B5B1-9B2AF32B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6B325-C5F5-4A27-9353-F5CD1DF66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1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ECB7B-B490-4E57-AA38-82DD44905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E78BE-169B-4FC8-A41A-5428F0914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40DEB-63E6-4A7A-8486-844E5B1EC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1F3D0-FCFB-4726-A664-DD820586D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F4B79-DD00-4496-AA8C-45C43DC34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4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3242B-3828-4ED1-89EC-14430361D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B875C-35C9-4397-91C0-A31CE36BD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0C2B7-D946-4975-BEEB-C8BE91C3F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75D65-29FF-4439-98AA-FB9A8A110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00A24-9D40-4C52-98B2-FB10E301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8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EF5BF-0F81-40B3-B472-13A834AD3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95727-D296-461D-BA56-3254EE1D8F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947BEF-2B54-4583-B411-38069B7F3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AD76D-3AD4-4594-BC1F-9FE1D354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3C03DD-221A-4D89-8A2E-F293618FD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3DDB8-CFDF-43C8-86DE-7C2470C77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5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6464F-3E98-4F02-8A66-BE2DF2412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6A09B-4CAF-4E0E-98F2-6582BB59F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7F3F16-C803-47DB-BD02-08E91FA65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2C7CB3-0FDF-4A3F-81DB-111E97DE4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2C6A08-0200-49C9-B645-D13DB0EE8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EDBEEF-85FC-48D0-AC08-BC532335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8C59A0-5B08-4311-9B17-6A7FCA528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1913C8-A3D3-4168-AD22-BED001E5A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8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E235C-E8F4-44EC-8ADA-2008B4BDF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1E1C4E-96E9-4DBD-BFC9-A4B76867D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AB6ED-791F-49EC-A5C7-D71E0D16A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CA8741-8AC1-4FBE-BF81-0F05A20E1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4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0ACCEF-08F3-4225-A533-4ED8E6A66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5FB0F1-500F-474E-ADC9-C14ED419A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9A2F2-E2FA-4168-B6B0-35E834211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6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71C07-F650-478D-8A71-80568A37E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A08D5-5A81-4B10-8A35-15B842F98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849645-6633-4C51-B4D5-65C9B374B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18D96-FF5C-4DAC-A452-62F3C835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481CE-8C99-4517-AAC6-254A55AC2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AF9A6-403B-4EDF-987E-2EF5DA3E3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614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CEAE8-3E5A-450D-813C-0946D0410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B05816-4AA3-4494-A9E8-CF17D70407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15D043-3EE8-47C6-8918-199EA6D6E5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566831-C873-4497-90A6-81153ECA2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CFA7A-6CAA-4DAA-A9BE-0AC432922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1F60C5-4FBB-49BF-B41F-481127297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3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D85FEB-BAFB-4416-AE21-BA4CBFEE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D48AA-7EA9-4D23-A8E1-B7D3F5C73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94335-9EAE-4D7C-B185-4B4A6DA82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64306-0622-43AE-B6B5-6836BCDA76ED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290B3-915E-441E-911A-DB24EB9A2E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64FE1-901D-4D92-A66C-560131E8D0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3C9D6-B502-49E7-998C-2C9DFAE63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0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06B37-6AF4-4036-809C-F89DF723E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My look at </a:t>
            </a:r>
            <a:r>
              <a:rPr lang="en-US" dirty="0" err="1"/>
              <a:t>ph</a:t>
            </a:r>
            <a:r>
              <a:rPr lang="en-US" dirty="0"/>
              <a:t> Data from 18340</a:t>
            </a:r>
            <a:br>
              <a:rPr lang="en-US" dirty="0"/>
            </a:br>
            <a:r>
              <a:rPr lang="en-US" sz="3600" dirty="0"/>
              <a:t>2020 Aug 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FFC02-68CE-4AB6-A1DE-DBF37F59E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395" y="1825625"/>
            <a:ext cx="11516906" cy="4351338"/>
          </a:xfrm>
        </p:spPr>
        <p:txBody>
          <a:bodyPr>
            <a:noAutofit/>
          </a:bodyPr>
          <a:lstStyle/>
          <a:p>
            <a:r>
              <a:rPr lang="en-US" sz="3600" dirty="0"/>
              <a:t>Goal: Look for trends and changes in the GDF data that are a function of the new GDF design</a:t>
            </a:r>
          </a:p>
          <a:p>
            <a:r>
              <a:rPr lang="en-US" sz="3600" dirty="0"/>
              <a:t>Method: Add  proc18340GM.m front end to lightly </a:t>
            </a:r>
            <a:r>
              <a:rPr lang="en-US" sz="3600" dirty="0" err="1"/>
              <a:t>modifed</a:t>
            </a:r>
            <a:r>
              <a:rPr lang="en-US" sz="3600" dirty="0"/>
              <a:t> versions of Josh’s </a:t>
            </a:r>
            <a:r>
              <a:rPr lang="en-US" sz="3600" dirty="0" err="1"/>
              <a:t>Merge_dura.m</a:t>
            </a:r>
            <a:r>
              <a:rPr lang="en-US" sz="3600" dirty="0"/>
              <a:t> and </a:t>
            </a:r>
            <a:r>
              <a:rPr lang="en-US" sz="3600" dirty="0" err="1"/>
              <a:t>phcalc.m</a:t>
            </a:r>
            <a:r>
              <a:rPr lang="en-US" sz="3600" dirty="0"/>
              <a:t> scripts</a:t>
            </a:r>
          </a:p>
          <a:p>
            <a:r>
              <a:rPr lang="en-US" sz="3600" dirty="0" err="1"/>
              <a:t>phcalc.m</a:t>
            </a:r>
            <a:r>
              <a:rPr lang="en-US" sz="3600" dirty="0"/>
              <a:t> </a:t>
            </a:r>
            <a:r>
              <a:rPr lang="en-US" sz="3600" dirty="0" err="1"/>
              <a:t>cal</a:t>
            </a:r>
            <a:r>
              <a:rPr lang="en-US" sz="3600" dirty="0"/>
              <a:t> file in a copy of \\atlas\chem\ARGO_PROCESSING\DATA\CAL</a:t>
            </a:r>
          </a:p>
          <a:p>
            <a:r>
              <a:rPr lang="en-US" sz="3600" dirty="0"/>
              <a:t> </a:t>
            </a:r>
            <a:r>
              <a:rPr lang="en-US" sz="3600" dirty="0" err="1"/>
              <a:t>Vk</a:t>
            </a:r>
            <a:r>
              <a:rPr lang="en-US" sz="3600" dirty="0"/>
              <a:t> statistics came from Josh’s ph_profile_diagnostics.txt</a:t>
            </a:r>
          </a:p>
        </p:txBody>
      </p:sp>
    </p:spTree>
    <p:extLst>
      <p:ext uri="{BB962C8B-B14F-4D97-AF65-F5344CB8AC3E}">
        <p14:creationId xmlns:p14="http://schemas.microsoft.com/office/powerpoint/2010/main" val="2041766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6FE3C8-919E-42EC-93C6-E15DA3DA2F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002" y="118533"/>
            <a:ext cx="11846339" cy="666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38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E37BBB6-7CF6-4AA3-B498-766B3978BE48}"/>
              </a:ext>
            </a:extLst>
          </p:cNvPr>
          <p:cNvGrpSpPr/>
          <p:nvPr/>
        </p:nvGrpSpPr>
        <p:grpSpPr>
          <a:xfrm>
            <a:off x="169332" y="182397"/>
            <a:ext cx="7506086" cy="6504729"/>
            <a:chOff x="169332" y="182398"/>
            <a:chExt cx="7175115" cy="61768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01AE1AC-87C1-4850-841B-7A2419EC0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332" y="182398"/>
              <a:ext cx="7175115" cy="6176838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156C534D-5120-4FFD-912C-BD0E1DDBE4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3054" y="4182908"/>
              <a:ext cx="1413164" cy="674254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A1A753E-6527-43D7-9EB7-F9EA7FCE8FC6}"/>
                </a:ext>
              </a:extLst>
            </p:cNvPr>
            <p:cNvCxnSpPr>
              <a:cxnSpLocks/>
            </p:cNvCxnSpPr>
            <p:nvPr/>
          </p:nvCxnSpPr>
          <p:spPr>
            <a:xfrm>
              <a:off x="5708072" y="4182908"/>
              <a:ext cx="775855" cy="914400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01955D9-505C-48D3-8088-E536008895C4}"/>
                </a:ext>
              </a:extLst>
            </p:cNvPr>
            <p:cNvSpPr txBox="1"/>
            <p:nvPr/>
          </p:nvSpPr>
          <p:spPr>
            <a:xfrm>
              <a:off x="3851563" y="3973087"/>
              <a:ext cx="198581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Median and Mean value from ph_diagnostics.txt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5B0CCEB-EE68-41FA-9D40-3B28597AE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828" y="114263"/>
            <a:ext cx="5955846" cy="417140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D722F01-702C-41D8-B174-5D32AB1BD6B9}"/>
              </a:ext>
            </a:extLst>
          </p:cNvPr>
          <p:cNvSpPr txBox="1"/>
          <p:nvPr/>
        </p:nvSpPr>
        <p:spPr>
          <a:xfrm>
            <a:off x="7973343" y="4481047"/>
            <a:ext cx="3694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Does this seem right re: Luke’s 100uV threshold?</a:t>
            </a:r>
          </a:p>
        </p:txBody>
      </p:sp>
    </p:spTree>
    <p:extLst>
      <p:ext uri="{BB962C8B-B14F-4D97-AF65-F5344CB8AC3E}">
        <p14:creationId xmlns:p14="http://schemas.microsoft.com/office/powerpoint/2010/main" val="450586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78749D-9B05-4AC3-90BD-2A16E91F7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1" y="0"/>
            <a:ext cx="8319471" cy="60600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99DE4E-CCF0-4A81-A187-6490C007B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182" y="2958443"/>
            <a:ext cx="5186646" cy="36778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CDD32B-E1BA-438C-B690-A9A0511BC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68" y="1494137"/>
            <a:ext cx="6419273" cy="1325563"/>
          </a:xfrm>
        </p:spPr>
        <p:txBody>
          <a:bodyPr>
            <a:noAutofit/>
          </a:bodyPr>
          <a:lstStyle/>
          <a:p>
            <a:r>
              <a:rPr lang="en-US" sz="3600" dirty="0"/>
              <a:t>Are the wiggles int top 80-ish meters due to an incorrect F(p)?</a:t>
            </a:r>
          </a:p>
        </p:txBody>
      </p:sp>
    </p:spTree>
    <p:extLst>
      <p:ext uri="{BB962C8B-B14F-4D97-AF65-F5344CB8AC3E}">
        <p14:creationId xmlns:p14="http://schemas.microsoft.com/office/powerpoint/2010/main" val="28223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0CBEE-1C42-4F02-B22E-8F8DA1F9C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2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Has </a:t>
            </a:r>
            <a:r>
              <a:rPr lang="en-US" sz="3600" dirty="0" err="1"/>
              <a:t>Vrs</a:t>
            </a:r>
            <a:r>
              <a:rPr lang="en-US" sz="3600" dirty="0"/>
              <a:t> been getting wonky since early June?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D46D92-5851-447E-9112-CB0D5C321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525" y="1168547"/>
            <a:ext cx="9889230" cy="559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4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133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My look at ph Data from 18340 2020 Aug 10</vt:lpstr>
      <vt:lpstr>PowerPoint Presentation</vt:lpstr>
      <vt:lpstr>PowerPoint Presentation</vt:lpstr>
      <vt:lpstr>Are the wiggles int top 80-ish meters due to an incorrect F(p)?</vt:lpstr>
      <vt:lpstr>Has Vrs been getting wonky since early June?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13</cp:revision>
  <dcterms:created xsi:type="dcterms:W3CDTF">2020-08-10T17:01:37Z</dcterms:created>
  <dcterms:modified xsi:type="dcterms:W3CDTF">2020-08-10T19:09:43Z</dcterms:modified>
</cp:coreProperties>
</file>