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1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9D074-DC79-02F2-73C8-9C4C9664D9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A2E940-3DE2-814A-816B-35C46948A5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7E129-032C-D7C5-EA43-9B2FE0997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0525-B689-41E1-9F8C-8BC0A5A8E197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11C44-6B44-225C-5683-DC4052AB9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E8BC4-99BC-07DC-5D91-11CD8073C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A26C-B3A9-45CE-8AF9-89803DCF9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04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995F9-C2EE-021D-7833-A9150A230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D1FF58-EC6B-2E66-BE84-719D15FA3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FB1D0-8A74-0CFC-7675-8EA20A6B0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0525-B689-41E1-9F8C-8BC0A5A8E197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75CE6-ED3F-EE4C-28B3-B14FCB4B8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FA779-6125-D39A-5C19-05298EA2A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A26C-B3A9-45CE-8AF9-89803DCF9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452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8AA337-1675-CC0D-0F76-8EEB460E20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1A016D-975A-DFB6-079A-6DE2E667CC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39C6F-3D96-E43A-D37F-B258A6C7F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0525-B689-41E1-9F8C-8BC0A5A8E197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D740E-A763-029E-03EB-4D319C535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55C95-0C4C-2966-EA63-297FC036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A26C-B3A9-45CE-8AF9-89803DCF9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933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55EA7-7248-0A60-63B9-E160DE6B2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590DF-4D30-879A-5AE1-063DC53EBF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FBB5A-5F63-1F04-8B9E-AE89A0017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0525-B689-41E1-9F8C-8BC0A5A8E197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F7315C-115C-10C8-F8A2-3FD0C81E5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81774-FC1C-CC87-A2ED-78CF700E1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A26C-B3A9-45CE-8AF9-89803DCF9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77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335F7-2D04-D669-E1A4-9FD36EC3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A42E34-485E-7070-EED0-6E9B35708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293C0-CC29-6D0C-0997-9DD1680CE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0525-B689-41E1-9F8C-8BC0A5A8E197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377AC-4146-1835-7C4B-494276B10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E55E4-4939-FB1F-FF11-DC54D2316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A26C-B3A9-45CE-8AF9-89803DCF9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429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0B0A3-2CAE-0B1B-A02C-42979B795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AF087-9C28-EAC4-AAC6-BF19568E5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94899F-4FD8-98DF-756C-0A2B99E724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79870C-1674-0AEE-20E0-DC4BE52FC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0525-B689-41E1-9F8C-8BC0A5A8E197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CE095D-0ED1-2951-B6AB-E666FFE40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A7884C-9DF8-2FD5-2D1D-12D0CB124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A26C-B3A9-45CE-8AF9-89803DCF9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562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E9805-04C1-98E1-3A52-56A87CA4F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3E1E62-6DC6-C884-2C79-5F03CBCA7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9D71ED-BBDF-E112-52AF-207269650C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F6E316-DE0B-FCB3-FD23-873D7F9A46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6DAC99-4C4C-A5A3-5707-F547143B12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D14E94-2752-4585-9809-89DA58665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0525-B689-41E1-9F8C-8BC0A5A8E197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FB593C-4C60-442C-D86D-45497466E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6D1EDF-D89B-C50F-0895-50BD1C8A5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A26C-B3A9-45CE-8AF9-89803DCF9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875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5DDA4-17DD-8733-FDCC-5CAC1F36D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297F11-2266-F694-64A9-DFD6AE436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0525-B689-41E1-9F8C-8BC0A5A8E197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F778C4-5544-E999-5393-F92791F7D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F00AE3-3BF2-F131-5C61-3B15A5905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A26C-B3A9-45CE-8AF9-89803DCF9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77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D64721-470A-64E9-1395-991F9E1D7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0525-B689-41E1-9F8C-8BC0A5A8E197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E0438E-D811-F892-B6B6-D45365F23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4D6E71-9663-0EDC-26E6-82B76276D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A26C-B3A9-45CE-8AF9-89803DCF9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149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3BD0D-B465-8AE8-16A0-BFD4439C0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CFB6F-BC4B-448B-B119-404EB6437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51077A-160D-CC91-2211-E9A4600D15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E4E821-35B3-05F7-AE3F-AD8295314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0525-B689-41E1-9F8C-8BC0A5A8E197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E845BF-CD03-6425-6DD6-A41164C82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E793C5-267E-308A-35A2-04F1CCEF2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A26C-B3A9-45CE-8AF9-89803DCF9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72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246ED-C74E-FA18-E834-CAA5612A7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862808-7CFF-AD42-959C-6162112B3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2FC9CE-039D-BE89-AFFF-F70664AC7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CDFE91-F192-5E72-9B62-417234FD7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0525-B689-41E1-9F8C-8BC0A5A8E197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A1CB4D-AC13-9DC0-D4B6-3D7B439EE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D9A322-3EF5-FEF7-EDEF-0D5623F75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A26C-B3A9-45CE-8AF9-89803DCF9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516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7D4CEC-3512-8BCA-61E3-01A780615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193E2-0DD6-4283-8550-3DDAC8DE1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5105A9-1E13-2959-3597-19209EA3E5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840525-B689-41E1-9F8C-8BC0A5A8E197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8DEB6-F19B-18C2-DE53-19DD5B40DB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7F87F-E51F-BF2D-5E25-ACD0C6818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95A26C-B3A9-45CE-8AF9-89803DCF9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523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file:///\\atlas\chem\DuraFET\CALIBRATION\FinalMatlabCalibrations\*.TX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41681-9D28-C55D-7F2D-9B07D95E88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Summary of Various GDF Performance Metrics</a:t>
            </a:r>
          </a:p>
        </p:txBody>
      </p:sp>
    </p:spTree>
    <p:extLst>
      <p:ext uri="{BB962C8B-B14F-4D97-AF65-F5344CB8AC3E}">
        <p14:creationId xmlns:p14="http://schemas.microsoft.com/office/powerpoint/2010/main" val="3265504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DBE46-8321-6D35-56AA-B52B19072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/>
              <a:t>Scrape </a:t>
            </a:r>
            <a:r>
              <a:rPr lang="en-US" sz="2800" dirty="0" err="1"/>
              <a:t>Vrs</a:t>
            </a:r>
            <a:r>
              <a:rPr lang="en-US" sz="2800" dirty="0"/>
              <a:t> Range = max(Vrs.k0) – min(Vrs.k0) (aka f(p)) from </a:t>
            </a:r>
            <a:r>
              <a:rPr lang="en-US" sz="2800" dirty="0">
                <a:hlinkClick r:id="rId2" action="ppaction://hlinkfile"/>
              </a:rPr>
              <a:t>\\atlas\chem\DuraFET\CALIBRATION\FinalMatlabCalibrations\*.TXT</a:t>
            </a:r>
            <a:br>
              <a:rPr lang="en-US" sz="2800" dirty="0"/>
            </a:br>
            <a:br>
              <a:rPr lang="en-US" sz="1800" dirty="0"/>
            </a:br>
            <a:r>
              <a:rPr lang="en-US" sz="1800" dirty="0"/>
              <a:t>By: Gene Massion 2026 Jan 7</a:t>
            </a:r>
            <a:br>
              <a:rPr lang="en-US" sz="1800" dirty="0"/>
            </a:br>
            <a:r>
              <a:rPr lang="en-US" sz="1800" dirty="0"/>
              <a:t>Matlab script: \\atlas\ProjectLibrary\ChemSensors\GeneM\GDF pH Sensor\Data\Cal Data\Calcs\</a:t>
            </a:r>
            <a:r>
              <a:rPr lang="en-US" sz="1800" dirty="0" err="1"/>
              <a:t>ProcessFinalCalsAllFiles.mlx</a:t>
            </a:r>
            <a:endParaRPr lang="en-US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8F8C1F-DBB7-4215-864B-883787377D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036" y="2092325"/>
            <a:ext cx="5867400" cy="4400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1E53BA-9700-8FB8-707B-4C68AB6014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564" y="2151146"/>
            <a:ext cx="586740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21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78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Summary of Various GDF Performance Metrics</vt:lpstr>
      <vt:lpstr>Scrape Vrs Range = max(Vrs.k0) – min(Vrs.k0) (aka f(p)) from \\atlas\chem\DuraFET\CALIBRATION\FinalMatlabCalibrations\*.TXT  By: Gene Massion 2026 Jan 7 Matlab script: \\atlas\ProjectLibrary\ChemSensors\GeneM\GDF pH Sensor\Data\Cal Data\Calcs\ProcessFinalCalsAllFiles.mlx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Gene Massion</dc:creator>
  <cp:lastModifiedBy>Gene Massion</cp:lastModifiedBy>
  <cp:revision>4</cp:revision>
  <dcterms:created xsi:type="dcterms:W3CDTF">2026-01-07T20:18:20Z</dcterms:created>
  <dcterms:modified xsi:type="dcterms:W3CDTF">2026-01-07T22:43:21Z</dcterms:modified>
</cp:coreProperties>
</file>