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71" d="100"/>
          <a:sy n="171" d="100"/>
        </p:scale>
        <p:origin x="-192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6D00F-3C6B-4571-9F06-B417C4286A55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7492B-B9EE-4D46-A01A-DC6AA72B73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396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6D00F-3C6B-4571-9F06-B417C4286A55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7492B-B9EE-4D46-A01A-DC6AA72B73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090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6D00F-3C6B-4571-9F06-B417C4286A55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7492B-B9EE-4D46-A01A-DC6AA72B73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779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6D00F-3C6B-4571-9F06-B417C4286A55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7492B-B9EE-4D46-A01A-DC6AA72B73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900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6D00F-3C6B-4571-9F06-B417C4286A55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7492B-B9EE-4D46-A01A-DC6AA72B73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02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6D00F-3C6B-4571-9F06-B417C4286A55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7492B-B9EE-4D46-A01A-DC6AA72B73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211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6D00F-3C6B-4571-9F06-B417C4286A55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7492B-B9EE-4D46-A01A-DC6AA72B73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058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6D00F-3C6B-4571-9F06-B417C4286A55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7492B-B9EE-4D46-A01A-DC6AA72B73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107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6D00F-3C6B-4571-9F06-B417C4286A55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7492B-B9EE-4D46-A01A-DC6AA72B73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089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6D00F-3C6B-4571-9F06-B417C4286A55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7492B-B9EE-4D46-A01A-DC6AA72B73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54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6D00F-3C6B-4571-9F06-B417C4286A55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7492B-B9EE-4D46-A01A-DC6AA72B73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382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E6D00F-3C6B-4571-9F06-B417C4286A55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7492B-B9EE-4D46-A01A-DC6AA72B73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806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899532"/>
            <a:ext cx="3993396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81200" y="1066800"/>
            <a:ext cx="21336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PCB WITH SOLDER</a:t>
            </a:r>
          </a:p>
          <a:p>
            <a:pPr algn="r"/>
            <a:r>
              <a:rPr lang="en-US" dirty="0" smtClean="0"/>
              <a:t>PINS</a:t>
            </a:r>
          </a:p>
          <a:p>
            <a:pPr algn="r"/>
            <a:endParaRPr lang="en-US" dirty="0"/>
          </a:p>
          <a:p>
            <a:pPr algn="r"/>
            <a:r>
              <a:rPr lang="en-US" dirty="0" smtClean="0"/>
              <a:t>IC DIE</a:t>
            </a:r>
          </a:p>
          <a:p>
            <a:pPr algn="r"/>
            <a:endParaRPr lang="en-US" dirty="0"/>
          </a:p>
          <a:p>
            <a:pPr algn="r"/>
            <a:r>
              <a:rPr lang="en-US" dirty="0" smtClean="0"/>
              <a:t>IC DIE TRACES</a:t>
            </a:r>
          </a:p>
          <a:p>
            <a:pPr algn="r"/>
            <a:endParaRPr lang="en-US" dirty="0"/>
          </a:p>
          <a:p>
            <a:pPr algn="r"/>
            <a:r>
              <a:rPr lang="en-US" dirty="0" smtClean="0"/>
              <a:t>FUZZ BUTTON GOES HERE</a:t>
            </a:r>
          </a:p>
          <a:p>
            <a:pPr algn="r"/>
            <a:endParaRPr lang="en-US" dirty="0"/>
          </a:p>
          <a:p>
            <a:pPr algn="r"/>
            <a:r>
              <a:rPr lang="en-US" dirty="0" smtClean="0"/>
              <a:t>SOLDER PIN ON PCB</a:t>
            </a:r>
          </a:p>
          <a:p>
            <a:pPr algn="r"/>
            <a:endParaRPr lang="en-US" dirty="0"/>
          </a:p>
          <a:p>
            <a:pPr algn="r"/>
            <a:r>
              <a:rPr lang="en-US" dirty="0" smtClean="0"/>
              <a:t>HOUSING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4114800" y="2057400"/>
            <a:ext cx="12192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4038600" y="2590800"/>
            <a:ext cx="1371600" cy="50900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4114800" y="3200400"/>
            <a:ext cx="13716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4114800" y="3352800"/>
            <a:ext cx="1828800" cy="685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4114800" y="3352800"/>
            <a:ext cx="1447800" cy="685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4114800" y="4572000"/>
            <a:ext cx="17526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4038600" y="1371600"/>
            <a:ext cx="1752600" cy="154185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7285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534</TotalTime>
  <Words>18</Words>
  <Application>Microsoft Office PowerPoint</Application>
  <PresentationFormat>On-screen Show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Gene Massion</dc:creator>
  <cp:lastModifiedBy>Gene Massion</cp:lastModifiedBy>
  <cp:revision>2</cp:revision>
  <dcterms:created xsi:type="dcterms:W3CDTF">2018-02-08T16:33:45Z</dcterms:created>
  <dcterms:modified xsi:type="dcterms:W3CDTF">2018-02-09T01:28:24Z</dcterms:modified>
</cp:coreProperties>
</file>