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9601200" cy="15087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E738A-2176-49F6-8B36-3613CDC10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F4793-4B9A-4EBD-ABC1-3AF7864B1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58B29-B97D-4DFA-B921-8BE3AB18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F544E-735D-4102-9E6E-907463FC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5F5D4-487E-4FC9-BB09-4842036B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2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E33DA-215C-499B-8B4A-6FA4B208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2BF6F-29AB-45C6-8D42-9BE7A030D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6B360-56B3-48EA-AEC4-C085B3C87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A29C3-2919-414C-903F-87F10905F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A583-C510-4A63-AC99-F64D834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915E5A-86D2-434C-8971-49F4362500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019C69-5C94-4708-B849-4FB7DB728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8B3B1-3E3A-41DE-AFF2-A29DA2E3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554D7-8445-47C4-A254-199D9ECBE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848DC-4FC3-4C87-9322-4543D5D1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8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CEB3-7F93-41BE-9EE7-3804D7D58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369D1-255B-4433-BCA9-96A32F856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B692B-8401-427A-8F97-2977D7179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A154E-9EEE-4384-87CC-A04EE174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9B762-1422-499D-B714-AFD8FA64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5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A407E-370F-4633-B03D-A6A557AB4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3C113-B802-45AB-972C-CCA3343D8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7F339-7EFA-4BD6-949A-0223442C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FE7B2-57B1-4FD1-B5BC-1349B2E00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EEDC-D5CE-475C-921C-28787038D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75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44712-13F0-47F0-B44C-8326BEAC1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4913A-73DB-483A-8BB4-19EC33327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DDDB8-3015-4FA6-B283-C67202571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31954-A276-4343-9CFF-B020F98EB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BE97E-DA90-404D-8A17-1FEA1CD14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6ED16-1FBA-42A9-BEC1-D4A115E5B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4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47FAD-C896-4560-9DC0-9DC39DE2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97CC8-CE26-4AF3-B3E6-E4E707FDB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CE48F-DB2B-4711-9128-CF29407EF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1CB4A-B63D-432F-B25D-C99F5643F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0E8497-5156-4B8F-B23E-18AF31810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EFA20-E4D6-4A02-A626-57C10FBC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A584DF-C8DF-451B-8196-BB0E20171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BF4136-EED8-4E4D-9159-E1F24C24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6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6F408-B153-4AEA-864E-B9E96F72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D201A3-0E6B-4C12-9A39-F9F829D6B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0E5DAC-54E2-4773-A735-980FC852D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D96FA-B8E2-479C-8A32-06EAA369E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93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E07EC-017C-4933-8AC9-7156F5A38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FEEF57-3A2E-4074-966D-406EE142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4FBB3-82BA-4481-8E3F-AFF49AEB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7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1458-A24E-45B4-B8D7-B61FD020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0F570-5FBC-4D11-8BE4-358CBE82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665F3-34C0-4A84-89C1-671C2902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34B23-12F2-44E4-B920-BEB84EA27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6ACB6-C54E-4530-9A62-9977AA382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28C22-0D21-4F7A-A746-6F8243FE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3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10D62-DBE6-4413-BD7A-FC91000AD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90844-30AE-44CC-A4E1-D81265D0D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163AD-2922-4385-8FD5-EDAF33B29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602EC-50AB-43AE-A73B-FDEDEFCA5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A12C4-3D07-4FEE-8664-43430B6C1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69639-7884-41A2-A0C2-E231FF15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6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638388-2FFB-483B-83ED-0585F515C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423DB-6EE2-4A9F-A910-F4EB0888C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3484B-FD39-4C5A-A7EB-BA8EB7BED1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0C04-C198-4B49-BAA6-C67224D191F1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ED591-4627-4392-ABD7-7385DEB0E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57429-F908-4E3F-AF6C-75D62750F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8937-E656-46E3-83A4-D0B213A6D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4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284733-3CBC-4034-9170-FB621D99A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411" y="257215"/>
            <a:ext cx="4246236" cy="546820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D7F9515-395E-44FC-A0BE-1C1AF9AAF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887" y="5723403"/>
            <a:ext cx="10582183" cy="736847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dirty="0"/>
              <a:t>No front cover plate so no shoulder/no-shoulder decision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dirty="0"/>
              <a:t>Either VL pellet cover will work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dirty="0"/>
              <a:t>Still some risk associated with real-world manufacturability that we can probably only answer by building one.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dirty="0"/>
              <a:t>Submit to our shop (hopefully) tomorrow (also hopefully)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2158F9-0ADE-4955-A15E-BCCC2CB13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46" y="257215"/>
            <a:ext cx="7008884" cy="546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37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4</cp:revision>
  <cp:lastPrinted>2023-03-16T17:48:42Z</cp:lastPrinted>
  <dcterms:created xsi:type="dcterms:W3CDTF">2023-03-16T17:39:30Z</dcterms:created>
  <dcterms:modified xsi:type="dcterms:W3CDTF">2023-03-16T17:58:48Z</dcterms:modified>
</cp:coreProperties>
</file>