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144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66A35-E3D4-4A41-B6DD-C32C50DD54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3D7C85-0E3A-4D76-874E-10BBC3019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F9C79-E11D-4B81-908D-7C85DA703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D54E-63A4-4684-92BE-151C98FBE10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D30A2-4621-4F00-975D-1A3E5C217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7DCB5-0C93-46F9-83E4-07DFFB263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C746-0BF2-4394-93F7-948083E0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82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345B3-1665-48B6-9B56-B0D95E25D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7C9F16-3E81-45EB-88A5-BDDFCA912A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DC4A8-0055-4354-8A3E-8CA9168E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D54E-63A4-4684-92BE-151C98FBE10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25E0E9-B437-495E-9E9B-6D52D3965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88823E-3986-4680-ACD3-0E65C6120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C746-0BF2-4394-93F7-948083E0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199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6E1C45-6C6E-494E-9C7C-7CD5F9EA81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932B13-7B3E-457D-B391-F2BABF7B94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C3258-E798-4A52-8E40-773924A35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D54E-63A4-4684-92BE-151C98FBE10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D8674-69DE-483D-9371-CCD328294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08F0D-F96A-44A3-B971-51878248C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C746-0BF2-4394-93F7-948083E0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221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AFE27-BC53-4BE3-B424-F6CBA601D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8C61C-9617-41CE-A3BC-FE21B49C05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0A9AB-C3E2-46E9-811E-CC9E38548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D54E-63A4-4684-92BE-151C98FBE10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D5FE3-E2F9-4EFA-B58D-A29D2E3E3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5F60E-32CA-4D3C-A015-FEF115ED4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C746-0BF2-4394-93F7-948083E0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609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699B0-BFB6-423C-AD24-26BF2DA72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F46039-E456-468F-BC92-BD8C4850E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4EB35-AF59-4D9E-9412-47C17CAB5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D54E-63A4-4684-92BE-151C98FBE10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F5C738-6D59-4D43-83F9-C198C4040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FA8E98-B200-45FE-A091-50B924807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C746-0BF2-4394-93F7-948083E0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38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ED260-A83D-4F5C-A489-4962E6E73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D0F8F-0723-482D-B7B7-136CB0E69C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21AC78-08DD-4A0E-BB9F-F5BA0E120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F4A1D1-8177-4D41-91A8-6F09A1538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D54E-63A4-4684-92BE-151C98FBE10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B3AC54-939D-45D5-80A2-DED4DEBA3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B8065B-32EC-4616-9083-FA46579DE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C746-0BF2-4394-93F7-948083E0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764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F3204-FD27-4271-A0E9-CFBA27D82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EF529B-08A3-4D2A-AB1F-6FF6C0F74A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E556B3-A443-4AC3-B28D-F23E166445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CEB52C-0BB9-483C-8946-C7C1C79C08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C6B003-455E-4870-AD1C-D07F3D4993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6E2425-5B0C-4915-8667-0E5E37D8E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D54E-63A4-4684-92BE-151C98FBE10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1C1A8D-7EE7-4BE5-97AC-E5CCEBED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A7D502-564F-4C6A-A3AD-099BC4F41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C746-0BF2-4394-93F7-948083E0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81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B9CF5-B42D-44DB-9716-F932971BC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AFF12-F690-4D15-8B0F-487C060C7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D54E-63A4-4684-92BE-151C98FBE10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FD72DA-2341-41D1-B02E-CE4D33B52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CE20B5-57AC-48A2-AEFF-D39AD1180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C746-0BF2-4394-93F7-948083E0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12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056E23-CCD3-4BB3-AFC5-3B1F3AF37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D54E-63A4-4684-92BE-151C98FBE10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CE8F4F-4B2E-4ED1-AC9D-88BAEDEF4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B4DB20-928E-447A-858B-C9A7D0E88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C746-0BF2-4394-93F7-948083E0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78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57A7C-FD53-469D-BA5C-AD0C5690D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07D12-A7FF-46E9-9161-8FF786B89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79FC0E-69AC-407F-A65A-3D08D5DF0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F8769A-56B0-43E0-ABA9-D27E6D184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D54E-63A4-4684-92BE-151C98FBE10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89A263-3FB6-47F5-8680-CDF66A9CF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98004F-6F8C-4407-B955-10798A7B4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C746-0BF2-4394-93F7-948083E0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17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3CEC3-F647-4D2C-B4FB-ED64E67D7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89D12C-CA98-4987-B7AD-C3F21D01C0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838DDF-07C2-4F30-BB27-9A485F8B0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D9FE1-9317-4894-A6DD-806DFFE8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CD54E-63A4-4684-92BE-151C98FBE10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5B91C4-8A07-4AD5-87EA-C93FC2F44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364F7E-A8C3-4050-AD80-E494C38E7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5C746-0BF2-4394-93F7-948083E0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787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11C378-D0BC-45CD-80B2-56CFE2E29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CC0ED8-04F0-41D3-8A2E-EEB9D92E3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C7BFF7-9F95-4EAC-8F2C-2BBC38D5C5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CD54E-63A4-4684-92BE-151C98FBE10F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337A66-28DE-4794-8B6C-9BEB120CE9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5BA6F-B873-481D-AF0D-B8C4A5792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5C746-0BF2-4394-93F7-948083E0A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049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7ABAE-F749-4FF9-91BF-3C392D2769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GDF 009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90D7A4-D088-420B-92CE-1835AFC60E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227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37AD4-B405-4E17-976A-E3F3ED486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PT cycle with </a:t>
            </a:r>
            <a:r>
              <a:rPr lang="en-US" dirty="0" err="1"/>
              <a:t>Vrs</a:t>
            </a:r>
            <a:r>
              <a:rPr lang="en-US" dirty="0"/>
              <a:t> and </a:t>
            </a:r>
            <a:r>
              <a:rPr lang="en-US" dirty="0" err="1"/>
              <a:t>Vk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B35947-BD70-4FA1-9116-BEAC83BF55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72" y="1563297"/>
            <a:ext cx="9125656" cy="5133182"/>
          </a:xfrm>
        </p:spPr>
      </p:pic>
    </p:spTree>
    <p:extLst>
      <p:ext uri="{BB962C8B-B14F-4D97-AF65-F5344CB8AC3E}">
        <p14:creationId xmlns:p14="http://schemas.microsoft.com/office/powerpoint/2010/main" val="3040884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8DEEF-09E0-498F-A778-8C0707D5C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404423" cy="1028999"/>
          </a:xfrm>
        </p:spPr>
        <p:txBody>
          <a:bodyPr/>
          <a:lstStyle/>
          <a:p>
            <a:r>
              <a:rPr lang="en-US" dirty="0"/>
              <a:t>Diagnostics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066A6F9-FE08-469A-A1A9-CBEB51FEB7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860" y="1191718"/>
            <a:ext cx="9424279" cy="5301157"/>
          </a:xfrm>
        </p:spPr>
      </p:pic>
    </p:spTree>
    <p:extLst>
      <p:ext uri="{BB962C8B-B14F-4D97-AF65-F5344CB8AC3E}">
        <p14:creationId xmlns:p14="http://schemas.microsoft.com/office/powerpoint/2010/main" val="748365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56D3B-167B-49AE-8F4A-76CDED957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B7F696-A151-415B-B92A-1142CD6228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290" y="1094283"/>
            <a:ext cx="7039419" cy="5277553"/>
          </a:xfrm>
        </p:spPr>
      </p:pic>
    </p:spTree>
    <p:extLst>
      <p:ext uri="{BB962C8B-B14F-4D97-AF65-F5344CB8AC3E}">
        <p14:creationId xmlns:p14="http://schemas.microsoft.com/office/powerpoint/2010/main" val="2469060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ECE0B-4D06-46E1-A6DB-F14C495DE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f(P)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030DB1-7257-4637-BA28-21E274D4F4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256" y="1221711"/>
            <a:ext cx="6729487" cy="5045193"/>
          </a:xfrm>
        </p:spPr>
      </p:pic>
    </p:spTree>
    <p:extLst>
      <p:ext uri="{BB962C8B-B14F-4D97-AF65-F5344CB8AC3E}">
        <p14:creationId xmlns:p14="http://schemas.microsoft.com/office/powerpoint/2010/main" val="2891145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</Words>
  <Application>Microsoft Office PowerPoint</Application>
  <PresentationFormat>Widescreen</PresentationFormat>
  <Paragraphs>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GDF 009</vt:lpstr>
      <vt:lpstr>PT cycle with Vrs and Vk</vt:lpstr>
      <vt:lpstr>Diagnostics</vt:lpstr>
      <vt:lpstr>k2</vt:lpstr>
      <vt:lpstr>f(P)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GDF 009</dc:title>
  <dc:creator>Ben Davis</dc:creator>
  <cp:lastModifiedBy>Ben Davis</cp:lastModifiedBy>
  <cp:revision>1</cp:revision>
  <dcterms:created xsi:type="dcterms:W3CDTF">2022-05-04T22:15:51Z</dcterms:created>
  <dcterms:modified xsi:type="dcterms:W3CDTF">2022-05-04T22:16:39Z</dcterms:modified>
</cp:coreProperties>
</file>