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2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144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E1785-D63F-47C7-A44C-8A9C251D24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FBAE4C-2857-40F0-89F9-D45126B6E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9C9DA9-C224-44C7-8480-494C22650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9D81A-9F4C-4454-96A0-4DC8EB6639D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FE6D93-9353-4C54-A87C-04BF45A92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FB0A8-46DD-4BDD-9025-D892192D8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832F-75D5-4FDA-977A-C0FAB6E19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987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FC127-4BAB-4266-9EF9-6963E52CA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365F08-6E69-4917-B3D4-C8A0C299E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F4E28B-3971-474F-94B2-8994838A3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9D81A-9F4C-4454-96A0-4DC8EB6639D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2C4FF6-4C40-4527-BEB4-DEFF1F7D2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ACF1C3-8509-4153-B2B1-223085E83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832F-75D5-4FDA-977A-C0FAB6E19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531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3AEBFC-5AC8-4DA6-AF22-527A30F3C1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D853D1-C4A1-4624-81A4-68E18A8CDD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ACEF4B-B9D7-40CA-93E6-C48450517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9D81A-9F4C-4454-96A0-4DC8EB6639D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9603B2-76B2-429E-8EC4-10BA906F5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490652-7B11-4A73-B51F-EC5D404EA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832F-75D5-4FDA-977A-C0FAB6E19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478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D709A-2C36-46DF-BF5A-7FE11FF4F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9BB07B-2E95-4BCA-AC5A-3AE38FDC6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1E545C-D218-4B0F-88C9-E17B195FE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9D81A-9F4C-4454-96A0-4DC8EB6639D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45D98D-191D-4E7E-8A33-94B3C7A3C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689D75-B184-4B34-B67B-2383CACF7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832F-75D5-4FDA-977A-C0FAB6E19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40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202A6-5DAF-47D3-9228-CAF7531A1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ED0864-3111-46F2-AEEC-77A0705463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F4002B-353F-455B-ACAE-D24F6AB59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9D81A-9F4C-4454-96A0-4DC8EB6639D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58533-8B08-47A9-9EBB-C768750A6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148A5F-3B44-42D7-93BE-144B3D123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832F-75D5-4FDA-977A-C0FAB6E19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045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01327-025D-455C-9271-AE5757D2F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588FC-31CE-427F-954F-571D420A09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0729D2-28EA-4B03-9147-4D4ABFF719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FC2642-ACDA-4E73-B9FC-8102F849E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9D81A-9F4C-4454-96A0-4DC8EB6639D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E7C638-A00D-4162-B933-70DB68082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EDC4C8-EE02-4020-8E1D-37F045364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832F-75D5-4FDA-977A-C0FAB6E19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059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FF3EA-74C8-47F6-91D0-1BD18024A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9F65EC-F550-49B4-81C6-E47AB1A99C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F0A0DA-AA41-46D7-ACC1-2691D0BFB8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66793B-8224-4642-BE9B-7303AE1D93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031214-4C3D-4D10-B1DB-171491A187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167AED-4D95-41C0-BD1C-DD755D9C8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9D81A-9F4C-4454-96A0-4DC8EB6639D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3C5DE5-1049-4605-81FE-CBE3C4E16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DDA989-89E8-4494-BF0D-ABE225258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832F-75D5-4FDA-977A-C0FAB6E19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387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70FF9-B31A-4570-B90A-F193F2857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19EB50-AB49-4C9A-940C-4EF7FC82F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9D81A-9F4C-4454-96A0-4DC8EB6639D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44922C-BC1D-4D91-B140-FCDA6FB35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0A0EEC-6F66-43D6-BC48-C9F9DEBAC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832F-75D5-4FDA-977A-C0FAB6E19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613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B9BA77-1343-40AA-8782-BB3653026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9D81A-9F4C-4454-96A0-4DC8EB6639D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93D49A-67EA-4370-990C-6CF73884D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A3F04A-3EE7-48B4-B66C-F312338C2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832F-75D5-4FDA-977A-C0FAB6E19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576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E3491-4B87-425E-99F6-92E2C9EFC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4B18D-F68C-426B-9E6A-CD21E8BC8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115317-0818-4714-995F-A0542BDADE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D43F30-1A38-42E3-A63B-466D2C0D5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9D81A-9F4C-4454-96A0-4DC8EB6639D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693671-B962-46D9-AE55-8DF98D78F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EA52D1-F5AB-4A2E-BCE9-F80F59326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832F-75D5-4FDA-977A-C0FAB6E19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272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84646-7F42-482D-B261-12A76D426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B6C806-8028-402D-A305-B858823E68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185D25-6319-46DE-85AC-FE1FA38660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8D00DC-90CA-40A7-8C2A-2EA7123E6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9D81A-9F4C-4454-96A0-4DC8EB6639D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8FFD1A-A877-440F-837C-CCB2EE3C9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05A8BE-3903-483C-96D3-A03E5A5C6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832F-75D5-4FDA-977A-C0FAB6E19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790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84067D-4EF2-4267-94BC-EBBA3E73A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488AF7-C91B-4660-A727-8C814E26A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F649A6-8268-4FF4-9AF3-99B0561A33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9D81A-9F4C-4454-96A0-4DC8EB6639D9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9DE81E-688A-4D4F-8705-C4A2014030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4418D3-DFD3-4FF4-8608-AC7D3C4AFD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1832F-75D5-4FDA-977A-C0FAB6E19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49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FD2AF-2F3D-40E5-892A-4FA4593B8F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GDF 010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D1E824-9636-4239-8901-EAF8F538B8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827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43EC5-F846-4C69-89F9-A51269D18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PT cycle with </a:t>
            </a:r>
            <a:r>
              <a:rPr lang="en-US" dirty="0" err="1"/>
              <a:t>Vrs</a:t>
            </a:r>
            <a:r>
              <a:rPr lang="en-US" dirty="0"/>
              <a:t> and </a:t>
            </a:r>
            <a:r>
              <a:rPr lang="en-US" dirty="0" err="1"/>
              <a:t>Vk</a:t>
            </a:r>
            <a:r>
              <a:rPr lang="en-US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90E921-1562-4856-B938-E36030DE78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842" y="1215322"/>
            <a:ext cx="9382316" cy="5277553"/>
          </a:xfrm>
        </p:spPr>
      </p:pic>
    </p:spTree>
    <p:extLst>
      <p:ext uri="{BB962C8B-B14F-4D97-AF65-F5344CB8AC3E}">
        <p14:creationId xmlns:p14="http://schemas.microsoft.com/office/powerpoint/2010/main" val="2775699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B052E-436B-4CA4-96F5-DCA214321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Diagnostics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683E90-3BE1-4665-BBF0-A91F0516A3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211" y="1327411"/>
            <a:ext cx="9407577" cy="5291762"/>
          </a:xfrm>
        </p:spPr>
      </p:pic>
    </p:spTree>
    <p:extLst>
      <p:ext uri="{BB962C8B-B14F-4D97-AF65-F5344CB8AC3E}">
        <p14:creationId xmlns:p14="http://schemas.microsoft.com/office/powerpoint/2010/main" val="1295010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87698-EF2B-4E12-A744-AE412D8C2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k2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14B4EED-9547-4484-8327-4E83AF658F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404" y="1041958"/>
            <a:ext cx="7179191" cy="5382342"/>
          </a:xfrm>
        </p:spPr>
      </p:pic>
    </p:spTree>
    <p:extLst>
      <p:ext uri="{BB962C8B-B14F-4D97-AF65-F5344CB8AC3E}">
        <p14:creationId xmlns:p14="http://schemas.microsoft.com/office/powerpoint/2010/main" val="1890869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6882F-2C39-451B-A137-B03255924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f(P)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CB39990-1347-4609-91E3-1A40D1C1D3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463" y="1139445"/>
            <a:ext cx="7359074" cy="5517203"/>
          </a:xfrm>
        </p:spPr>
      </p:pic>
    </p:spTree>
    <p:extLst>
      <p:ext uri="{BB962C8B-B14F-4D97-AF65-F5344CB8AC3E}">
        <p14:creationId xmlns:p14="http://schemas.microsoft.com/office/powerpoint/2010/main" val="3130485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GDF 010</vt:lpstr>
      <vt:lpstr>PT cycle with Vrs and Vk </vt:lpstr>
      <vt:lpstr>Diagnostics</vt:lpstr>
      <vt:lpstr>k2</vt:lpstr>
      <vt:lpstr>f(P)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GDF 010</dc:title>
  <dc:creator>Ben Davis</dc:creator>
  <cp:lastModifiedBy>Ben Davis</cp:lastModifiedBy>
  <cp:revision>1</cp:revision>
  <dcterms:created xsi:type="dcterms:W3CDTF">2022-05-04T22:21:08Z</dcterms:created>
  <dcterms:modified xsi:type="dcterms:W3CDTF">2022-05-04T22:21:38Z</dcterms:modified>
</cp:coreProperties>
</file>