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5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62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A0222-3DE6-4976-B9C2-E248BB24B5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87AFAC-792B-4F90-A4A9-2FC91B663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926C6-465B-4627-8E28-22CC27910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D107-1DB7-4DDB-97E3-87526F68F223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8620B0-7B50-41E7-AAA0-F8AD17DE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89661-9F0E-453F-88F3-185F3163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C068-863F-4574-8004-90CB3C312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717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38632-1D12-461D-98EE-608C1F8A2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9EA8C2-5342-46D3-B57D-FE0B5E8164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4A3242-00A0-4844-B661-72C6625EE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D107-1DB7-4DDB-97E3-87526F68F223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ACA04-B948-48FD-A94B-32441FC32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2AF295-D76E-4CF7-A49D-5A20A6DAE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C068-863F-4574-8004-90CB3C312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328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1E299B-366E-4AFE-853E-A4430FAAAA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17AB64-C87D-4E44-AA3B-DCC99AF46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EEFCE2-4166-49A7-9583-7D3B77871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D107-1DB7-4DDB-97E3-87526F68F223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D8BAA2-7582-462C-9E1C-7EBC57FB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07B1AA-CA2D-41E7-A421-AEF6C39FC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C068-863F-4574-8004-90CB3C312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413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E6691-917D-4BCE-89FC-DC22B434D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A5443-9D18-4B9D-8B2D-C8CD84095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393E4-B2F1-4996-B3AF-646607513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D107-1DB7-4DDB-97E3-87526F68F223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3751D4-94B4-4057-B197-7AE5A97ED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D6AEF-212D-4037-8245-68F2275FF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C068-863F-4574-8004-90CB3C312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732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97AFC-AA27-4070-90F2-E516E8B3F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315CF5-C8D7-4582-842A-C1E0BFFDA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2158E-CA4C-464D-9D87-E051EEDD1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D107-1DB7-4DDB-97E3-87526F68F223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C04334-1B56-4B9C-9A96-3EC43B525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430C0-862E-4661-831D-E0FAA32BF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C068-863F-4574-8004-90CB3C312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160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EE712-22EF-4D00-8654-C187DE35B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F0F6C4-04D7-4180-B0A5-7BBF8B6A43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8EAAC9-A768-4D97-BAE2-D77767816F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B912FE-EAA4-4536-BB74-7CE2C6944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D107-1DB7-4DDB-97E3-87526F68F223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211888-9A67-4991-940C-B0134BB39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A5C80C-96FD-4543-B3A7-FE620F891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C068-863F-4574-8004-90CB3C312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65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7CED0-3091-4056-B970-774BA4A3F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8E2B19-03B4-4A7A-93F6-BD8CDB5CF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E21092-D0DF-48C1-9973-121CB0CB30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81696A-CF8C-4679-B42E-E5BCFF0A82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54BD73-B813-4D98-A9A6-52B785D01A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2B5844-372C-420D-8946-A3ADBFF33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D107-1DB7-4DDB-97E3-87526F68F223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764A48-B32E-4F4C-9AC9-61CA5DA5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12992D-E22B-47EA-915E-0563AACD8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C068-863F-4574-8004-90CB3C312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302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D8391-435D-4B79-9C64-0B45AD5F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F526F1-B5E2-412F-BAD0-3772CDC7E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D107-1DB7-4DDB-97E3-87526F68F223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50FC1E-40DB-42C8-9B9A-5D079B10E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F44FF5-0D8F-48F9-8412-9627B2D5B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C068-863F-4574-8004-90CB3C312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92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499380-ED6C-46F0-89DD-E6AFBB943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D107-1DB7-4DDB-97E3-87526F68F223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8046EA-E32F-47DC-8685-71F3311D8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F3059B-AD27-462D-B4F5-7DAC61230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C068-863F-4574-8004-90CB3C312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220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4F9FA-DAFB-4BFB-98A8-2BC2E2AF2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B8718-D8D8-48AA-AA86-65BB09B0B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C637F8-89D6-4D82-BFED-715B32ADA1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1BA611-140A-4737-ABB0-49951F746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D107-1DB7-4DDB-97E3-87526F68F223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C33FF2-2A38-4B62-8D5C-A5DCB37F1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4CD9AC-CF63-419B-9AD4-E78C720EB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C068-863F-4574-8004-90CB3C312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44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97270-4627-4D21-A738-B4D6E936B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CC08C4-5141-4F4D-8BA9-F478C39B33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21E43D-AA9C-40A5-B0CE-C4D787EC1F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DED171-4275-4267-8D91-FC1EF1C96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D107-1DB7-4DDB-97E3-87526F68F223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85BCC-00E4-43F9-A75D-E68D2CE5D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5D2FCB-C906-435E-9AB9-F41740AD7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C068-863F-4574-8004-90CB3C312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764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C4202B-EAA4-4423-911E-E2C896CB9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F5AEDB-9B78-4B44-8463-3CF3F9DDD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53D58-6365-4C46-8F5A-5A2E97717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8D107-1DB7-4DDB-97E3-87526F68F223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23AB1F-848C-4498-9FCF-AF5797C06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37D18-1921-4705-B8DD-23444C8022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BC068-863F-4574-8004-90CB3C312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639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1D239-6975-4DE3-A9C3-5C9C78E789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33729-ADE5-46EA-8377-F857CA77B6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C920BB-103A-4D4E-BC37-E4EBF8C59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453" y="798406"/>
            <a:ext cx="8412480" cy="473202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3AAB12C-D28F-4578-A9AD-361D44582606}"/>
              </a:ext>
            </a:extLst>
          </p:cNvPr>
          <p:cNvCxnSpPr>
            <a:cxnSpLocks/>
          </p:cNvCxnSpPr>
          <p:nvPr/>
        </p:nvCxnSpPr>
        <p:spPr>
          <a:xfrm flipV="1">
            <a:off x="2018453" y="2406701"/>
            <a:ext cx="7579089" cy="142722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EF9BAC2-6878-46AB-8EC6-06C465516CE3}"/>
              </a:ext>
            </a:extLst>
          </p:cNvPr>
          <p:cNvCxnSpPr>
            <a:cxnSpLocks/>
          </p:cNvCxnSpPr>
          <p:nvPr/>
        </p:nvCxnSpPr>
        <p:spPr>
          <a:xfrm flipH="1" flipV="1">
            <a:off x="7995514" y="2684678"/>
            <a:ext cx="1602028" cy="31237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DBB643B-2574-46BF-836B-B8AB2EE266DB}"/>
              </a:ext>
            </a:extLst>
          </p:cNvPr>
          <p:cNvCxnSpPr>
            <a:cxnSpLocks/>
          </p:cNvCxnSpPr>
          <p:nvPr/>
        </p:nvCxnSpPr>
        <p:spPr>
          <a:xfrm flipH="1" flipV="1">
            <a:off x="5493715" y="2823534"/>
            <a:ext cx="1668410" cy="31237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9D30E45-870F-4187-9CCC-A7634872FB6E}"/>
              </a:ext>
            </a:extLst>
          </p:cNvPr>
          <p:cNvCxnSpPr>
            <a:cxnSpLocks/>
            <a:stCxn id="37" idx="0"/>
          </p:cNvCxnSpPr>
          <p:nvPr/>
        </p:nvCxnSpPr>
        <p:spPr>
          <a:xfrm flipV="1">
            <a:off x="3533786" y="4013141"/>
            <a:ext cx="687086" cy="17785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7156801-04BF-424F-B6CA-AC5D40A36A74}"/>
              </a:ext>
            </a:extLst>
          </p:cNvPr>
          <p:cNvCxnSpPr>
            <a:cxnSpLocks/>
          </p:cNvCxnSpPr>
          <p:nvPr/>
        </p:nvCxnSpPr>
        <p:spPr>
          <a:xfrm flipH="1">
            <a:off x="7593178" y="706331"/>
            <a:ext cx="1411833" cy="8938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F73CA10-4BF7-45FA-9700-34D78CEF934A}"/>
              </a:ext>
            </a:extLst>
          </p:cNvPr>
          <p:cNvCxnSpPr>
            <a:cxnSpLocks/>
          </p:cNvCxnSpPr>
          <p:nvPr/>
        </p:nvCxnSpPr>
        <p:spPr>
          <a:xfrm>
            <a:off x="5164531" y="656325"/>
            <a:ext cx="460858" cy="12816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11EB2B0-D8CB-4F84-BFFA-76ABC6145783}"/>
              </a:ext>
            </a:extLst>
          </p:cNvPr>
          <p:cNvSpPr txBox="1"/>
          <p:nvPr/>
        </p:nvSpPr>
        <p:spPr>
          <a:xfrm>
            <a:off x="4141894" y="387005"/>
            <a:ext cx="1872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Solder pin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680F03-9C48-4191-8986-6B7328749337}"/>
              </a:ext>
            </a:extLst>
          </p:cNvPr>
          <p:cNvSpPr txBox="1"/>
          <p:nvPr/>
        </p:nvSpPr>
        <p:spPr>
          <a:xfrm>
            <a:off x="9070848" y="433705"/>
            <a:ext cx="1726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Solder pad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2151A67-D5EF-4C2E-8B51-DFBF2E1A1500}"/>
              </a:ext>
            </a:extLst>
          </p:cNvPr>
          <p:cNvSpPr txBox="1"/>
          <p:nvPr/>
        </p:nvSpPr>
        <p:spPr>
          <a:xfrm>
            <a:off x="9005011" y="5763214"/>
            <a:ext cx="142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Edge of PCB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146A85B-45FF-41F6-AA00-900D0DFA8ACF}"/>
              </a:ext>
            </a:extLst>
          </p:cNvPr>
          <p:cNvSpPr txBox="1"/>
          <p:nvPr/>
        </p:nvSpPr>
        <p:spPr>
          <a:xfrm>
            <a:off x="6569591" y="5957864"/>
            <a:ext cx="1850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PCB Solder Mask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343A43E-5BCF-42C8-A4D5-232536619E45}"/>
              </a:ext>
            </a:extLst>
          </p:cNvPr>
          <p:cNvSpPr txBox="1"/>
          <p:nvPr/>
        </p:nvSpPr>
        <p:spPr>
          <a:xfrm>
            <a:off x="2820825" y="5791727"/>
            <a:ext cx="142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Lionix</a:t>
            </a:r>
            <a:r>
              <a:rPr lang="en-US" dirty="0"/>
              <a:t> ISFET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BE24CCA-42C7-41B1-ADAE-F725A7A0E49A}"/>
              </a:ext>
            </a:extLst>
          </p:cNvPr>
          <p:cNvCxnSpPr>
            <a:cxnSpLocks/>
          </p:cNvCxnSpPr>
          <p:nvPr/>
        </p:nvCxnSpPr>
        <p:spPr>
          <a:xfrm>
            <a:off x="3738609" y="694925"/>
            <a:ext cx="508138" cy="15325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F68D4E56-935B-4F1F-8DF0-EBC42B999A7D}"/>
              </a:ext>
            </a:extLst>
          </p:cNvPr>
          <p:cNvSpPr txBox="1"/>
          <p:nvPr/>
        </p:nvSpPr>
        <p:spPr>
          <a:xfrm>
            <a:off x="2269203" y="364703"/>
            <a:ext cx="1872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PCB Silk Screen</a:t>
            </a:r>
          </a:p>
        </p:txBody>
      </p:sp>
    </p:spTree>
    <p:extLst>
      <p:ext uri="{BB962C8B-B14F-4D97-AF65-F5344CB8AC3E}">
        <p14:creationId xmlns:p14="http://schemas.microsoft.com/office/powerpoint/2010/main" val="1237068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15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2</cp:revision>
  <dcterms:created xsi:type="dcterms:W3CDTF">2023-11-29T16:51:07Z</dcterms:created>
  <dcterms:modified xsi:type="dcterms:W3CDTF">2023-11-29T17:00:08Z</dcterms:modified>
</cp:coreProperties>
</file>