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766c8772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766c8772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766c87728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766c87728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66c87728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766c87728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766c87728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766c87728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766c87728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766c87728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62325"/>
            <a:ext cx="8520600" cy="101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GDF RELIABILITY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Chapter 2</a:t>
            </a:r>
            <a:endParaRPr sz="4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55675" y="1477225"/>
            <a:ext cx="5746500" cy="34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Question1: How </a:t>
            </a:r>
            <a:r>
              <a:rPr lang="en"/>
              <a:t>reliable</a:t>
            </a:r>
            <a:r>
              <a:rPr lang="en"/>
              <a:t> are the MBARI GDF pH sensors?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2: Why does a GDF fail?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3: Can we please come up with a different name than “Gasketed DuraFET”?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688" y="901200"/>
            <a:ext cx="2410326" cy="321377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5537713" y="4237825"/>
            <a:ext cx="360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New Testament: AT&amp;T Rel. Hdbk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Old Testament: MIL-HDBK-217F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Some Numbers</a:t>
            </a:r>
            <a:endParaRPr sz="3600"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46 GDFs deployed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4 failures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563,970 total deployed hours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2869 profiles performed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265 profiles for WMO5906507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176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Some Calculations</a:t>
            </a:r>
            <a:endParaRPr sz="3200"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895300"/>
            <a:ext cx="8520600" cy="400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783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550"/>
              <a:t>One very standard reliability metric is the failure per time (FIT) rate</a:t>
            </a:r>
            <a:endParaRPr sz="2550"/>
          </a:p>
          <a:p>
            <a:pPr indent="-366633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350"/>
              <a:t>FIT rate = number of failures/billion hours</a:t>
            </a:r>
            <a:endParaRPr sz="2350"/>
          </a:p>
          <a:p>
            <a:pPr indent="-366633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350"/>
              <a:t>1 billion hours = 114,160 years</a:t>
            </a:r>
            <a:endParaRPr sz="2350"/>
          </a:p>
          <a:p>
            <a:pPr indent="-3783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550"/>
              <a:t>Another very standard reliability metric for non-repairable equipment is the mean time to failure (MTTF)</a:t>
            </a:r>
            <a:endParaRPr sz="2550"/>
          </a:p>
          <a:p>
            <a:pPr indent="-366633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350"/>
              <a:t>MTTF = 1/FIT rate</a:t>
            </a:r>
            <a:endParaRPr sz="2350"/>
          </a:p>
          <a:p>
            <a:pPr indent="-366633" lvl="0" marL="457200" rtl="0" algn="l">
              <a:spcBef>
                <a:spcPts val="0"/>
              </a:spcBef>
              <a:spcAft>
                <a:spcPts val="0"/>
              </a:spcAft>
              <a:buSzPct val="78333"/>
              <a:buChar char="●"/>
            </a:pPr>
            <a:r>
              <a:rPr b="1" lang="en" sz="3000"/>
              <a:t>GDF FIT Rate = 7,092 failures / billion hours</a:t>
            </a:r>
            <a:endParaRPr b="1" sz="3000"/>
          </a:p>
          <a:p>
            <a:pPr indent="-40481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 sz="3000"/>
              <a:t>GDF MTTF = 140,990 hours</a:t>
            </a:r>
            <a:endParaRPr b="1" sz="3000"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For Reference</a:t>
            </a:r>
            <a:endParaRPr sz="3600"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170350" y="1152475"/>
            <a:ext cx="8777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The most reliable “product” on (or off) the planet may be a submarine telecommunications repeater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800"/>
              <a:t>FIT rate &lt; 10 failures / billion hours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800"/>
              <a:t>&lt;10,000 repeaters deployed</a:t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A high-reliability, Mil-Spec power supply FIT rate is around 2,252</a:t>
            </a:r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267725" y="20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2: Why does a GDF fail?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92200" y="1017725"/>
            <a:ext cx="5470800" cy="42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WMO2903473 failed on profile 17, the other 3 all failed on profile 1 or 2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Those 3 were built by non-standard manufacturing personnel (shouldn’t be a problem) who weren’t using the manufacturing. Instructions (definitely a problem)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Can we call them training exercises and ignore them? FIT rate drops 4X = 1773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We do a pretty good job of identifying “infant mortality” failures during calibration, so why do we get early life deaths on initial deployment?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Shipping?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If so, what did the NS assemblers do wrong?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Is the FIT rate going up, down or staying the same?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Only time and more deployments will tell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Deploy 10 more GDFs, no more failures, FIT drops by 954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Deploy 10 more GDFs, 1 more failure, FIT increases by 581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7800" y="951775"/>
            <a:ext cx="3612850" cy="2877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5816475" y="3598325"/>
            <a:ext cx="3143400" cy="10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“Bathtub” curve: typical Failure Rate vs time for components and systems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86900" y="1103800"/>
            <a:ext cx="3486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Finalize algorithm for marking a GDF “bad”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Address post-cal infant mortality problem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Figure out why </a:t>
            </a:r>
            <a:r>
              <a:rPr lang="en"/>
              <a:t>WMO2903473 and other floats died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Address large hysteresis in gasketed design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3801" y="445025"/>
            <a:ext cx="5528949" cy="446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