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14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7D20C-18E5-45DC-BAC4-8E0F3E1099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6263B-D8D8-42A4-A4DD-08E85E5BF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FF65E-FA11-447B-A8C7-1B62D4997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90C81-FF57-4266-B5A1-C853C6B7E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904F3-8410-4FCF-90FE-66BACF40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5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4AA58-E6AC-473C-8F25-4CDB6B967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86D96-1842-4BE2-9214-B995EC23A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5B80D-6B1D-4D00-81D7-12437888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2BD01-815C-4EB9-8983-C185C1981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6E9A4-72E5-45E9-9250-10B5511D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56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6CDCDA-5792-4A35-9C5B-80A69F4CE7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7CCE80-B776-47A9-BCE2-3C7AA0207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677E3-77CC-4A83-B698-F79726050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42642-2809-4BEF-A047-E87D68493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052EC-24E5-4B5F-BA68-21AF50B29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47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5DE94-524A-4FF1-A6C7-A429F3030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EB980-94BB-4D9B-913F-16FD05522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3BEFA-0FB7-4C6D-B246-0C66BC0B4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95E7D-0617-4CE5-B120-B8F31C369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DBD2C-30C8-4BAF-8213-C0EFF5E5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2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19906-BBE9-4B77-8719-C17B16685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BAC22-3D64-4C19-9A3B-771E38096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61FA3-8788-407E-A5BE-17435E54D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172DA-C833-477E-B912-D73FD31E2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309FC-0C92-4AAE-A7AF-BF3E7623E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34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F01F6-6F98-4C9F-B04D-CC85C543D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A251B-888C-460C-81C0-6EADD2D5A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DDA1D-7A95-46B3-B26D-A56752B9F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02DD0-24F0-4519-BE6D-0C25CA622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C54EE7-A1BC-45FE-BD3A-30CB4FBE4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A8DE2-0236-424C-A559-1DC0A36AD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23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7935E-A834-4F07-9D78-8D963826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A5C46-423E-48DD-B6A6-1E4F0225D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6C543-6785-457B-A831-8BF2ADE8E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5993D4-1E0C-4DA2-B017-650C00981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840675-1F74-49DF-9D12-2985B0EB57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2FAF32-CC43-4511-9DD7-F03002B63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1271C4-7D46-47BF-A379-EE47C8409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E8E56E-B294-482B-AF7E-BCB9DC61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6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DB620-5187-441E-BFAF-44EC2C57A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7758DD-5843-406E-8996-CEEAB226C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9211F4-419C-4CB9-95C2-31E3B17C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6ABEEE-C3C9-4268-AC79-FC251304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0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A57F5-E9B2-4EAD-A331-B5FB6F30A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E7970-8EEB-4D3F-A954-0EF6A84D9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70BDD-D706-48E6-9021-3A9B0158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70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90F64-C73C-4594-BAA6-8AC5AD37D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94E93-59AA-4F60-8D0D-DB037C7F0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AC3E3-229E-4416-9EF3-59DCAE27C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308F4D-DA55-4CF4-A8D1-C3746EAF5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FB497-ACC9-4CCC-89BD-B10868428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A92A6D-42E1-4DC5-9119-16D906582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9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6B57B-6FBF-42B0-9BC9-495D92047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3B3E97-2428-43F9-AE3C-0DA52DA391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30A4E-202D-4EC2-9B32-F8706C1E4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65AD91-6B8A-4721-A6D8-ACF51091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FEB6B7-81E8-43BF-BC04-A15EACB11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A9DBD8-C546-469A-814B-0A49F89BE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2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DF3599-1BC9-406C-BA6A-637ADB8ED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C8380-AEE5-469C-B9B0-9B22EB84F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7DC7E-8782-4DA3-B8B7-98889CBB85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437ED-2BFA-42EF-95A3-A13F9299AB2D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9404A-B60E-4678-B5D7-54D81C671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696FB-97AD-499D-AA72-17BDCC61A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F6485-6832-434B-AC63-7C9914A0C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9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F630BA-5582-49D5-84F0-080F8173D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189" y="875793"/>
            <a:ext cx="5749687" cy="477197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A8DF2C0-B5AA-4AE8-A1E9-6ED10CAAB7BD}"/>
              </a:ext>
            </a:extLst>
          </p:cNvPr>
          <p:cNvCxnSpPr>
            <a:cxnSpLocks/>
          </p:cNvCxnSpPr>
          <p:nvPr/>
        </p:nvCxnSpPr>
        <p:spPr>
          <a:xfrm>
            <a:off x="2057400" y="2891118"/>
            <a:ext cx="2696136" cy="9144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9F893A0-FDF7-4AA9-94FE-8FEC180C4BF4}"/>
              </a:ext>
            </a:extLst>
          </p:cNvPr>
          <p:cNvSpPr txBox="1"/>
          <p:nvPr/>
        </p:nvSpPr>
        <p:spPr>
          <a:xfrm>
            <a:off x="1071922" y="2481943"/>
            <a:ext cx="2024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Annular dead volume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02DE7A-98BD-4E74-B0ED-0421B8C4C9C1}"/>
              </a:ext>
            </a:extLst>
          </p:cNvPr>
          <p:cNvCxnSpPr>
            <a:cxnSpLocks/>
          </p:cNvCxnSpPr>
          <p:nvPr/>
        </p:nvCxnSpPr>
        <p:spPr>
          <a:xfrm flipH="1" flipV="1">
            <a:off x="4925466" y="3729727"/>
            <a:ext cx="3742124" cy="101568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D72A528-F5A7-4765-83AB-D92EC8A6AD58}"/>
              </a:ext>
            </a:extLst>
          </p:cNvPr>
          <p:cNvCxnSpPr>
            <a:cxnSpLocks/>
          </p:cNvCxnSpPr>
          <p:nvPr/>
        </p:nvCxnSpPr>
        <p:spPr>
          <a:xfrm flipV="1">
            <a:off x="2214683" y="4269441"/>
            <a:ext cx="1190785" cy="47597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CA04FB0-641F-4CD8-A159-CE5A4C14070F}"/>
              </a:ext>
            </a:extLst>
          </p:cNvPr>
          <p:cNvSpPr txBox="1"/>
          <p:nvPr/>
        </p:nvSpPr>
        <p:spPr>
          <a:xfrm>
            <a:off x="1098816" y="4403475"/>
            <a:ext cx="2024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Front cover</a:t>
            </a:r>
          </a:p>
          <a:p>
            <a:r>
              <a:rPr lang="en-US" dirty="0"/>
              <a:t>plate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2CFA30-EFAB-48CE-9AEB-0F1B69F271EA}"/>
              </a:ext>
            </a:extLst>
          </p:cNvPr>
          <p:cNvSpPr txBox="1"/>
          <p:nvPr/>
        </p:nvSpPr>
        <p:spPr>
          <a:xfrm>
            <a:off x="8667590" y="4560748"/>
            <a:ext cx="2024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ISFET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F5EAB6-55C9-4475-97C6-79CC73F41393}"/>
              </a:ext>
            </a:extLst>
          </p:cNvPr>
          <p:cNvCxnSpPr>
            <a:cxnSpLocks/>
          </p:cNvCxnSpPr>
          <p:nvPr/>
        </p:nvCxnSpPr>
        <p:spPr>
          <a:xfrm flipH="1">
            <a:off x="4753536" y="2866322"/>
            <a:ext cx="3524320" cy="21318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B6C337C-450C-421C-B96F-D3EFDC8B0BEF}"/>
              </a:ext>
            </a:extLst>
          </p:cNvPr>
          <p:cNvSpPr txBox="1"/>
          <p:nvPr/>
        </p:nvSpPr>
        <p:spPr>
          <a:xfrm>
            <a:off x="8277856" y="2681656"/>
            <a:ext cx="2024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face probably presses against the ISFET at some pressure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745088E-B38B-48FB-BF26-F39C1A8A8341}"/>
              </a:ext>
            </a:extLst>
          </p:cNvPr>
          <p:cNvCxnSpPr>
            <a:cxnSpLocks/>
          </p:cNvCxnSpPr>
          <p:nvPr/>
        </p:nvCxnSpPr>
        <p:spPr>
          <a:xfrm flipH="1">
            <a:off x="4679577" y="1779306"/>
            <a:ext cx="3473183" cy="4019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28FE7ED-54AC-4C5A-94D3-F9D9AC92C628}"/>
              </a:ext>
            </a:extLst>
          </p:cNvPr>
          <p:cNvSpPr txBox="1"/>
          <p:nvPr/>
        </p:nvSpPr>
        <p:spPr>
          <a:xfrm>
            <a:off x="8152760" y="1586315"/>
            <a:ext cx="2024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Gasket</a:t>
            </a:r>
          </a:p>
        </p:txBody>
      </p:sp>
    </p:spTree>
    <p:extLst>
      <p:ext uri="{BB962C8B-B14F-4D97-AF65-F5344CB8AC3E}">
        <p14:creationId xmlns:p14="http://schemas.microsoft.com/office/powerpoint/2010/main" val="3712415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2</cp:revision>
  <dcterms:created xsi:type="dcterms:W3CDTF">2020-08-20T15:53:36Z</dcterms:created>
  <dcterms:modified xsi:type="dcterms:W3CDTF">2020-08-20T16:21:51Z</dcterms:modified>
</cp:coreProperties>
</file>