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5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150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C134E-7F7C-457F-B31F-5EBA0B9152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7F7E5A-41F1-47E5-AB0A-DEE30D8EC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7ECB6-BD49-432E-8715-A98901314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EE0D-87F7-4375-8CD1-8A74C2D6D927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8D2B0-6B9B-4C88-BB1E-C81908D5E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1CEC3-773F-4178-ABE4-696DBC10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21D65-A72C-40CA-B96C-2E88F9856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77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067D2-156E-42A1-B7C4-58623822E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9F088D-90CC-4948-88B2-5C3F0E6920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39793-FAF9-4121-9C53-B943504AA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EE0D-87F7-4375-8CD1-8A74C2D6D927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B9C402-6DCE-4DBC-9DDD-4F2E5DA36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0F5D9-BF51-4E7E-B0A2-B4DB62A5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21D65-A72C-40CA-B96C-2E88F9856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98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5D28DC-F1CA-4E1F-A083-F0EC600EB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8CA733-45DC-4C4E-A981-CF9C271B3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AB684-C42A-46A3-B3D1-A648CC846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EE0D-87F7-4375-8CD1-8A74C2D6D927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D51EE-63BE-40B9-A927-69E33D5D9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6CEA7-AEDA-4DCA-B75D-FEBBA0DDE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21D65-A72C-40CA-B96C-2E88F9856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321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86B3E-EC86-4288-B771-BCE3B44D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9722A-F2DE-429F-9E3A-145939E0E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FA39D-A10D-4E42-9F76-10A2A6D0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EE0D-87F7-4375-8CD1-8A74C2D6D927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C2A9E5-5002-4B09-A3E9-D3BA0502E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51F61-58C3-44B6-BB46-4619CD4B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21D65-A72C-40CA-B96C-2E88F9856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01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40A1F-A743-4DA5-9226-F6A44A661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150084-82A9-477C-BFFB-945233153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3D25F-CA5D-49CE-8BB4-8D0A28555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EE0D-87F7-4375-8CD1-8A74C2D6D927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D64D6-308D-4239-B6AD-6D9B208DD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508AA-711B-4BFF-B9CD-6F53DB9AC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21D65-A72C-40CA-B96C-2E88F9856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40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D6F11-A6FD-42DF-991B-BEBB62341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0761D-6BAF-47D2-A78F-2538CDA6AB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ECC4F7-BE4D-460F-B7B2-100D315F5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43F33-942F-4EA7-A8D0-CDE98C8D8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EE0D-87F7-4375-8CD1-8A74C2D6D927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BF82F-ADEA-48BE-8556-4D64DAAA0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E61BB-DAF5-4F32-9424-5B89861C1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21D65-A72C-40CA-B96C-2E88F9856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56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83623-0C5E-4332-BBAF-70F0D15DC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AA93C-919E-4774-A340-A7374F7A0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17198-A951-4E6B-A372-A154329975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60157F-AE8C-4C4F-A77E-DDF86335DC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BC8E55-FCAF-49A9-8C3D-18203824C3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C604C0-4DEA-4098-B7F1-BD51E4D94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EE0D-87F7-4375-8CD1-8A74C2D6D927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12868D-C10D-425C-B3A2-E0FE51B28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6157B8-070B-41F8-9A0E-ACBF09761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21D65-A72C-40CA-B96C-2E88F9856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233E8-B307-44D0-9BC9-EED2AC285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EC37D6-E1E9-4362-8E06-D74F34385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EE0D-87F7-4375-8CD1-8A74C2D6D927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B5D6E7-C5A2-4E68-B073-0CEE933FC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5EC175-3281-4BB6-B3EE-B2AF2D95E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21D65-A72C-40CA-B96C-2E88F9856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10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9F1A57-D8EE-4CFD-8273-F174D6D76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EE0D-87F7-4375-8CD1-8A74C2D6D927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267421-B57F-4837-BAB0-632A67DF8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261F8F-F3ED-413A-B291-33F3C9EFB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21D65-A72C-40CA-B96C-2E88F9856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818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8E643-0FA2-450D-B896-9AAEA7BF0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1C618-8B6B-4127-ADED-2EB7A45EC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B36C7-61B8-4B7F-BA69-37A2C7646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8F503F-1129-41B7-B5C4-E7D659DB3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EE0D-87F7-4375-8CD1-8A74C2D6D927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0B3FE3-C7EC-41E3-BC89-E0851C793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E4FF99-8020-46C5-88AB-66664869F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21D65-A72C-40CA-B96C-2E88F9856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87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6C2A2-BC88-4902-89D5-333A6EC7E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15AEDF-7D93-4681-99CE-8970E3961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8E036-8A68-4D05-BC3C-1A803BE70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9AFC8-FB6C-4C3E-8612-CDE409A0C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EE0D-87F7-4375-8CD1-8A74C2D6D927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38ADA-574E-4376-8C37-BBE13966C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C68DF9-8EAA-494E-9522-5DFF86DC0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21D65-A72C-40CA-B96C-2E88F9856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14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EFFF55-7E12-45A4-BF55-C8DB8824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E2E79-ADDF-49E5-97F2-20A53A0C0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BE17D-A1BF-454D-9967-FC4682A446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3EE0D-87F7-4375-8CD1-8A74C2D6D927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00027-D719-4AEA-911A-30385D49AA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AFF58-B1F7-4886-AB8E-159E9E3076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21D65-A72C-40CA-B96C-2E88F9856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41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E2231-7012-4212-8524-8D8E40C311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449" y="-177554"/>
            <a:ext cx="9144000" cy="941583"/>
          </a:xfrm>
        </p:spPr>
        <p:txBody>
          <a:bodyPr>
            <a:normAutofit/>
          </a:bodyPr>
          <a:lstStyle/>
          <a:p>
            <a:r>
              <a:rPr lang="en-US" sz="3600" dirty="0"/>
              <a:t>Pressure Balanced </a:t>
            </a:r>
            <a:r>
              <a:rPr lang="en-US" sz="3600" dirty="0" err="1"/>
              <a:t>SURpH</a:t>
            </a:r>
            <a:r>
              <a:rPr lang="en-US" sz="3600" dirty="0"/>
              <a:t> Sensor: First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687BA9-B6EF-48A7-A963-10E1ECBE78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784" y="947630"/>
            <a:ext cx="9317163" cy="5856267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2FCE99D-350B-4DD0-96E0-3CFEDA8666E8}"/>
              </a:ext>
            </a:extLst>
          </p:cNvPr>
          <p:cNvCxnSpPr>
            <a:cxnSpLocks/>
          </p:cNvCxnSpPr>
          <p:nvPr/>
        </p:nvCxnSpPr>
        <p:spPr>
          <a:xfrm>
            <a:off x="1762150" y="3875763"/>
            <a:ext cx="0" cy="1686666"/>
          </a:xfrm>
          <a:prstGeom prst="straightConnector1">
            <a:avLst/>
          </a:prstGeom>
          <a:ln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DAA4FC8-E6BE-42DB-B349-6DBF00189477}"/>
              </a:ext>
            </a:extLst>
          </p:cNvPr>
          <p:cNvSpPr txBox="1"/>
          <p:nvPr/>
        </p:nvSpPr>
        <p:spPr>
          <a:xfrm>
            <a:off x="1828799" y="4806086"/>
            <a:ext cx="2128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~45 mV</a:t>
            </a:r>
          </a:p>
          <a:p>
            <a:r>
              <a:rPr lang="en-US" dirty="0"/>
              <a:t>SURpH005 (not PB)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9D591B8-D4C4-4C78-BE46-D592F40C9753}"/>
              </a:ext>
            </a:extLst>
          </p:cNvPr>
          <p:cNvCxnSpPr>
            <a:cxnSpLocks/>
          </p:cNvCxnSpPr>
          <p:nvPr/>
        </p:nvCxnSpPr>
        <p:spPr>
          <a:xfrm>
            <a:off x="1712551" y="2682286"/>
            <a:ext cx="0" cy="280588"/>
          </a:xfrm>
          <a:prstGeom prst="straightConnector1">
            <a:avLst/>
          </a:prstGeom>
          <a:ln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ED8002E-3FD2-4F4D-8113-193306437631}"/>
              </a:ext>
            </a:extLst>
          </p:cNvPr>
          <p:cNvSpPr txBox="1"/>
          <p:nvPr/>
        </p:nvSpPr>
        <p:spPr>
          <a:xfrm>
            <a:off x="1667053" y="2405820"/>
            <a:ext cx="3972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&lt;5 mV SURpH006 (Pressure Balanced)</a:t>
            </a:r>
          </a:p>
        </p:txBody>
      </p:sp>
    </p:spTree>
    <p:extLst>
      <p:ext uri="{BB962C8B-B14F-4D97-AF65-F5344CB8AC3E}">
        <p14:creationId xmlns:p14="http://schemas.microsoft.com/office/powerpoint/2010/main" val="4149398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23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Pressure Balanced SURpH Sensor: First Results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6</cp:revision>
  <dcterms:created xsi:type="dcterms:W3CDTF">2024-01-11T18:01:42Z</dcterms:created>
  <dcterms:modified xsi:type="dcterms:W3CDTF">2024-01-11T18:17:55Z</dcterms:modified>
</cp:coreProperties>
</file>