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5" r:id="rId5"/>
    <p:sldId id="261" r:id="rId6"/>
    <p:sldId id="278" r:id="rId7"/>
    <p:sldId id="276" r:id="rId8"/>
    <p:sldId id="274" r:id="rId9"/>
    <p:sldId id="275" r:id="rId10"/>
    <p:sldId id="277" r:id="rId11"/>
    <p:sldId id="262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6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72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B075-9CD1-4544-93C0-AF0C3C166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81EE41-FB2C-40B7-A2B3-81B8FDD81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5AC8E-F859-47B8-8341-C12AE2CB6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E3B37-563E-49D2-AD31-ED6A64CE1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1D230-C03A-4D8E-ACCB-5F9687E9A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33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40EF-6266-4691-B27D-69AD406FC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17AC92-C8C3-4F85-9E68-9A400BDB1A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A88A4-3ACD-4C6B-BBB1-0E927B4A6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A0127-311A-49EE-8077-D90FB63EA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6A540-D77F-4A14-B066-D900F898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5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EAB6CD-3AA9-4601-AD27-92BCB6670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78645-9D6A-4271-8B01-18329C8C13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8DBBD-C2C4-4873-B9C7-394ED2294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D9663-66AD-4020-914C-04A41C4D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E7E4D-4D70-488E-8DF5-939F3402D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21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601B9-DFDA-46BE-8C76-2481B89D6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77F79-E9B8-465B-A015-3D0685B66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B1E2E-BB27-40FA-AEC3-FD79DF838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8F6F1-B03D-4142-AD8A-2297FC22C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F8006-EEC9-4405-A607-5AD74C6F3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59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4A835-0E22-4E45-84ED-84044B31A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4E1E96-8D2A-44B3-8772-5465D8031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8867F-7843-471C-AD5A-8D2518E45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E9AF0-5205-461C-B455-F75BB50BB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840B7-CF3B-4BE6-ADDC-B8EDD5AD3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30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01FD5-8D83-4E27-98F9-696427F51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420E9-F432-4D94-A4D9-B4D604924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116B6-EF99-43D9-BE51-6A966EEEA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47F8A-277D-42E5-92C0-ADDBDCD8B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981402-985F-49A5-B907-1DD8A275F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D4ABD-DCC3-43C3-8098-04E654DF0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77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88F6-F91E-49F5-850D-4D50A7216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5AB2B-2FFC-4BE7-B1EC-4221DF7FD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08A6DE-95A4-42D5-B47D-2C7235A4A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CDEC6A-975F-4D87-A5C9-E9DDD9DFDD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930477-75C8-492D-AB82-EF79F082C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41FABD-5A2C-4773-B395-3FD007D1C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96E9ED-1ABE-4A9F-ABE3-87A4878DD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47EE0-DBC8-4572-AFF9-5330C0240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77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1F3EB-BAF2-4ACE-BFC0-F4E3A3DB4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C69ABE-042D-4533-B328-148849DB4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076FE8-8A2A-455C-9AC6-D0C83F2C1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DD2DD6-FC44-4780-89C3-06FACE9C6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01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BAE3C-3738-4C8F-B8FE-0C433D333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809650-F8E8-4E7D-8793-094D17DDD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0D6DE-A274-40E8-9C5D-8067AD2B4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4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40515-0272-4762-8873-412527560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11A02-F30D-4A2C-97E0-20082C781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565D79-3ACA-429B-9380-963F035D1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3E3A1-5D8B-47D6-A7E1-DF102F970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0D4263-32E0-46D0-956E-C3B9D8E7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45EC7-BBA0-4111-9B77-315125B64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16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958CB-4303-4FE4-AB55-D9F31F892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43D11-5A25-42ED-A822-B0249E9C3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CA38C-F471-486D-AD77-70A7A4040B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51C6F9-C68F-4C92-A782-E2D5F45C6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B95E3D-B460-4B22-B0B0-73B639472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FB308-9573-429F-9919-18ADE8EE2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8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63ACEF-B9E2-4382-8E36-C7F0A0A14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259B-A99F-488B-9B24-BFA795330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BE7FA-6EA0-4EAA-8E32-5486F1F782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BA2C3-39A5-406D-8F2E-168AD7FD7A2C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34BB3-7D11-40BC-B333-A0BBD18F90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58E24-F613-4B2C-A425-AB063831A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9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5E1DD17-3278-4CE3-8B73-76D2CA74E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Quantifying GDF Performance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5BC4D9-2C7A-431C-BB9C-66A08440B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667" y="1893358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Goal: Build a data base of relevant GDF (Honeywell and </a:t>
            </a:r>
            <a:r>
              <a:rPr lang="en-US" dirty="0" err="1"/>
              <a:t>Lionix</a:t>
            </a:r>
            <a:r>
              <a:rPr lang="en-US" dirty="0"/>
              <a:t>) performance measurements so we can semi-quantitatively call a sensor good or bad relative to selected subsets of all the previous data </a:t>
            </a:r>
            <a:r>
              <a:rPr lang="en-US" dirty="0" err="1"/>
              <a:t>i.e</a:t>
            </a:r>
            <a:r>
              <a:rPr lang="en-US" dirty="0"/>
              <a:t>, this GDF vs all other deployed GDFs</a:t>
            </a:r>
          </a:p>
        </p:txBody>
      </p:sp>
    </p:spTree>
    <p:extLst>
      <p:ext uri="{BB962C8B-B14F-4D97-AF65-F5344CB8AC3E}">
        <p14:creationId xmlns:p14="http://schemas.microsoft.com/office/powerpoint/2010/main" val="239102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2A275-32F2-4EDA-B197-9182D2E69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3783A-3F26-4488-9F2D-1EEE25579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A008A6-3172-4A0F-B478-8143E1860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809" y="351995"/>
            <a:ext cx="8640381" cy="615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8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EDD50-EEBA-4CC7-9954-0879D74BF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022372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First </a:t>
            </a:r>
            <a:r>
              <a:rPr lang="en-US" sz="4000" dirty="0" err="1"/>
              <a:t>SURpH</a:t>
            </a:r>
            <a:r>
              <a:rPr lang="en-US" sz="4000" dirty="0"/>
              <a:t> Ver2 Sensor with correct pre-load </a:t>
            </a:r>
            <a:r>
              <a:rPr lang="en-US" sz="4000" dirty="0" err="1"/>
              <a:t>pTC</a:t>
            </a:r>
            <a:r>
              <a:rPr lang="en-US" sz="4000" dirty="0"/>
              <a:t> run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22DEBB-1742-486C-8899-DD3A1B382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548" y="1158443"/>
            <a:ext cx="8145194" cy="566820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39E5FEC-B561-43C5-9263-0E73A927ED20}"/>
              </a:ext>
            </a:extLst>
          </p:cNvPr>
          <p:cNvCxnSpPr>
            <a:cxnSpLocks/>
          </p:cNvCxnSpPr>
          <p:nvPr/>
        </p:nvCxnSpPr>
        <p:spPr>
          <a:xfrm flipV="1">
            <a:off x="1892410" y="4093941"/>
            <a:ext cx="1940119" cy="1495594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B3491F4-C069-44C1-BFB0-2FC96F6306D7}"/>
              </a:ext>
            </a:extLst>
          </p:cNvPr>
          <p:cNvSpPr txBox="1"/>
          <p:nvPr/>
        </p:nvSpPr>
        <p:spPr>
          <a:xfrm>
            <a:off x="285634" y="5590244"/>
            <a:ext cx="297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cycle “sets” the piston?</a:t>
            </a:r>
          </a:p>
        </p:txBody>
      </p:sp>
    </p:spTree>
    <p:extLst>
      <p:ext uri="{BB962C8B-B14F-4D97-AF65-F5344CB8AC3E}">
        <p14:creationId xmlns:p14="http://schemas.microsoft.com/office/powerpoint/2010/main" val="1747720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F6CEC4B-A39B-4FAB-A80D-8D954284B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868" y="1419964"/>
            <a:ext cx="8986943" cy="5326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C0B089-024F-4CF4-AD4E-743746AA9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Non-ideal Behavior (0.001 volt ~= 0.017 pH)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A6406EC-D637-4666-AE6C-915C8BA6BAC0}"/>
              </a:ext>
            </a:extLst>
          </p:cNvPr>
          <p:cNvSpPr/>
          <p:nvPr/>
        </p:nvSpPr>
        <p:spPr>
          <a:xfrm rot="18698954">
            <a:off x="1631570" y="4473379"/>
            <a:ext cx="2501535" cy="847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EA324F-310D-4030-B054-0A4B794DB41F}"/>
              </a:ext>
            </a:extLst>
          </p:cNvPr>
          <p:cNvSpPr txBox="1"/>
          <p:nvPr/>
        </p:nvSpPr>
        <p:spPr>
          <a:xfrm>
            <a:off x="2329724" y="3288480"/>
            <a:ext cx="1598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Burn in or </a:t>
            </a:r>
          </a:p>
          <a:p>
            <a:r>
              <a:rPr lang="en-US" dirty="0"/>
              <a:t>warmup?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74DB2E4-7F35-4CA6-8D68-35334B43ED09}"/>
              </a:ext>
            </a:extLst>
          </p:cNvPr>
          <p:cNvCxnSpPr/>
          <p:nvPr/>
        </p:nvCxnSpPr>
        <p:spPr>
          <a:xfrm>
            <a:off x="3616861" y="3634779"/>
            <a:ext cx="842839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487631-EB4E-4906-9387-7A75E7DBFC5A}"/>
              </a:ext>
            </a:extLst>
          </p:cNvPr>
          <p:cNvCxnSpPr/>
          <p:nvPr/>
        </p:nvCxnSpPr>
        <p:spPr>
          <a:xfrm>
            <a:off x="7218802" y="3054334"/>
            <a:ext cx="85874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57636BF-DAFC-41DF-8404-0C11DB629932}"/>
              </a:ext>
            </a:extLst>
          </p:cNvPr>
          <p:cNvCxnSpPr/>
          <p:nvPr/>
        </p:nvCxnSpPr>
        <p:spPr>
          <a:xfrm>
            <a:off x="4459700" y="2974943"/>
            <a:ext cx="906448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F7CF1B1-ABE2-4975-9728-EA4B9723B157}"/>
              </a:ext>
            </a:extLst>
          </p:cNvPr>
          <p:cNvCxnSpPr/>
          <p:nvPr/>
        </p:nvCxnSpPr>
        <p:spPr>
          <a:xfrm>
            <a:off x="6320305" y="2704599"/>
            <a:ext cx="842838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10D285-F56A-4EC7-9232-17A7F3F2047E}"/>
              </a:ext>
            </a:extLst>
          </p:cNvPr>
          <p:cNvCxnSpPr>
            <a:cxnSpLocks/>
          </p:cNvCxnSpPr>
          <p:nvPr/>
        </p:nvCxnSpPr>
        <p:spPr>
          <a:xfrm flipV="1">
            <a:off x="3529397" y="3054334"/>
            <a:ext cx="3633746" cy="17689"/>
          </a:xfrm>
          <a:prstGeom prst="line">
            <a:avLst/>
          </a:prstGeom>
          <a:ln w="22225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6CCBBE-57E4-470A-9448-837D625AAC31}"/>
              </a:ext>
            </a:extLst>
          </p:cNvPr>
          <p:cNvCxnSpPr/>
          <p:nvPr/>
        </p:nvCxnSpPr>
        <p:spPr>
          <a:xfrm>
            <a:off x="4038280" y="3053441"/>
            <a:ext cx="0" cy="6081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7AFB6AA-9FD2-40AD-9C85-3E3C4BAEFBCA}"/>
              </a:ext>
            </a:extLst>
          </p:cNvPr>
          <p:cNvCxnSpPr>
            <a:cxnSpLocks/>
          </p:cNvCxnSpPr>
          <p:nvPr/>
        </p:nvCxnSpPr>
        <p:spPr>
          <a:xfrm flipV="1">
            <a:off x="4459700" y="2704599"/>
            <a:ext cx="1860605" cy="21491"/>
          </a:xfrm>
          <a:prstGeom prst="line">
            <a:avLst/>
          </a:prstGeom>
          <a:ln w="25400">
            <a:solidFill>
              <a:srgbClr val="00B0F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BBD03BE-D136-42A2-9CCA-95CDDB27805F}"/>
              </a:ext>
            </a:extLst>
          </p:cNvPr>
          <p:cNvCxnSpPr>
            <a:cxnSpLocks/>
          </p:cNvCxnSpPr>
          <p:nvPr/>
        </p:nvCxnSpPr>
        <p:spPr>
          <a:xfrm>
            <a:off x="4602822" y="2726090"/>
            <a:ext cx="0" cy="23352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CB0D563-2884-4DDB-B4E2-8E781D60219C}"/>
              </a:ext>
            </a:extLst>
          </p:cNvPr>
          <p:cNvSpPr txBox="1"/>
          <p:nvPr/>
        </p:nvSpPr>
        <p:spPr>
          <a:xfrm>
            <a:off x="2376462" y="2349539"/>
            <a:ext cx="2226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Burn in/warmup/drift (sensor or solution)?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5011CF2-B918-497E-98C8-428D0802AAB5}"/>
              </a:ext>
            </a:extLst>
          </p:cNvPr>
          <p:cNvSpPr/>
          <p:nvPr/>
        </p:nvSpPr>
        <p:spPr>
          <a:xfrm>
            <a:off x="7879743" y="3114316"/>
            <a:ext cx="1001864" cy="4225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9101EB-4123-4081-91D1-A4F1C82DF54A}"/>
              </a:ext>
            </a:extLst>
          </p:cNvPr>
          <p:cNvSpPr txBox="1"/>
          <p:nvPr/>
        </p:nvSpPr>
        <p:spPr>
          <a:xfrm>
            <a:off x="7879744" y="2741414"/>
            <a:ext cx="171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Random Noise?</a:t>
            </a:r>
          </a:p>
        </p:txBody>
      </p:sp>
    </p:spTree>
    <p:extLst>
      <p:ext uri="{BB962C8B-B14F-4D97-AF65-F5344CB8AC3E}">
        <p14:creationId xmlns:p14="http://schemas.microsoft.com/office/powerpoint/2010/main" val="2724648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85655CC-5ACF-446B-9A00-A351736A2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0844" y="257939"/>
            <a:ext cx="6021125" cy="728024"/>
          </a:xfrm>
        </p:spPr>
        <p:txBody>
          <a:bodyPr>
            <a:normAutofit/>
          </a:bodyPr>
          <a:lstStyle/>
          <a:p>
            <a:r>
              <a:rPr lang="en-US" sz="3600" dirty="0"/>
              <a:t>First and Second 15 </a:t>
            </a:r>
            <a:r>
              <a:rPr lang="en-US" sz="3600" dirty="0" err="1"/>
              <a:t>degC</a:t>
            </a:r>
            <a:r>
              <a:rPr lang="en-US" sz="3600" dirty="0"/>
              <a:t> cycles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E04958-A940-4B18-9064-AD3E583264B5}"/>
              </a:ext>
            </a:extLst>
          </p:cNvPr>
          <p:cNvSpPr txBox="1"/>
          <p:nvPr/>
        </p:nvSpPr>
        <p:spPr>
          <a:xfrm>
            <a:off x="-387775" y="-263021"/>
            <a:ext cx="39915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= first set, increasing pressure</a:t>
            </a:r>
          </a:p>
          <a:p>
            <a:r>
              <a:rPr lang="en-US" dirty="0">
                <a:solidFill>
                  <a:schemeClr val="accent6"/>
                </a:solidFill>
              </a:rPr>
              <a:t>green = first set, decreasing pressure</a:t>
            </a:r>
          </a:p>
          <a:p>
            <a:r>
              <a:rPr lang="en-US" dirty="0">
                <a:solidFill>
                  <a:srgbClr val="0070C0"/>
                </a:solidFill>
              </a:rPr>
              <a:t>blue = second set, increasing pressure</a:t>
            </a:r>
          </a:p>
          <a:p>
            <a:r>
              <a:rPr lang="en-US" dirty="0"/>
              <a:t>black = second set, decreasing pressure</a:t>
            </a:r>
          </a:p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7FDEF0C-4884-44C5-B6E1-65EB634D5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780" y="1386303"/>
            <a:ext cx="8429568" cy="50061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FB6938-985E-409B-9506-E418306A7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47" y="401443"/>
            <a:ext cx="5256969" cy="411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20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1B69E-09A4-4E5E-85AA-82E196E14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910"/>
            <a:ext cx="10515600" cy="778295"/>
          </a:xfrm>
        </p:spPr>
        <p:txBody>
          <a:bodyPr>
            <a:normAutofit/>
          </a:bodyPr>
          <a:lstStyle/>
          <a:p>
            <a:r>
              <a:rPr lang="en-US" sz="3600" dirty="0"/>
              <a:t>How can we evaluate “goodness of fit” Graphical: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3D8D69-DA51-427C-A20A-0DD0620C4386}"/>
              </a:ext>
            </a:extLst>
          </p:cNvPr>
          <p:cNvSpPr/>
          <p:nvPr/>
        </p:nvSpPr>
        <p:spPr>
          <a:xfrm>
            <a:off x="200108" y="5212762"/>
            <a:ext cx="11782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Generally speaking, graphical measures are more beneficial than numerical measures because they allow you to view the entire data set at once, and they can easily display a wide range of relationships between the model and the data. 	Ref: </a:t>
            </a:r>
            <a:r>
              <a:rPr lang="en-US" sz="2400" dirty="0" err="1"/>
              <a:t>Mathworks</a:t>
            </a:r>
            <a:endParaRPr 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0D954-6091-469F-B206-9327EF057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768742"/>
            <a:ext cx="5895892" cy="4381883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682505-5E02-44D7-93B3-8349FD5A40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107" y="784014"/>
            <a:ext cx="575607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64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24E8A-8478-4FD6-97BA-FFCAACB2B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59" y="177175"/>
            <a:ext cx="2731936" cy="827571"/>
          </a:xfrm>
        </p:spPr>
        <p:txBody>
          <a:bodyPr/>
          <a:lstStyle/>
          <a:p>
            <a:r>
              <a:rPr lang="en-US" dirty="0"/>
              <a:t>Numerical: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652A8A-6C99-40C5-9AF4-EB92108C1B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16" t="41544"/>
          <a:stretch/>
        </p:blipFill>
        <p:spPr>
          <a:xfrm>
            <a:off x="8881606" y="365125"/>
            <a:ext cx="2949599" cy="577571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4042CFA1-27F1-43AD-9F41-FF06598FA425}"/>
              </a:ext>
            </a:extLst>
          </p:cNvPr>
          <p:cNvGrpSpPr/>
          <p:nvPr/>
        </p:nvGrpSpPr>
        <p:grpSpPr>
          <a:xfrm>
            <a:off x="197363" y="824492"/>
            <a:ext cx="8611873" cy="4862219"/>
            <a:chOff x="269733" y="1812898"/>
            <a:chExt cx="8611873" cy="486221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7141751-1594-4CC1-9886-4C2ADEDD2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9733" y="1812898"/>
              <a:ext cx="8492603" cy="4405022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4B89074-F40B-4B70-9733-7968936E4313}"/>
                </a:ext>
              </a:extLst>
            </p:cNvPr>
            <p:cNvSpPr/>
            <p:nvPr/>
          </p:nvSpPr>
          <p:spPr>
            <a:xfrm>
              <a:off x="6987853" y="3908065"/>
              <a:ext cx="1893753" cy="27670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C0149AF-3D23-4BAA-BE23-43302FADD5DD}"/>
                </a:ext>
              </a:extLst>
            </p:cNvPr>
            <p:cNvSpPr/>
            <p:nvPr/>
          </p:nvSpPr>
          <p:spPr>
            <a:xfrm>
              <a:off x="7347006" y="2274071"/>
              <a:ext cx="858740" cy="34985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6F5F0BD-D715-4387-B655-1DAEAB15B963}"/>
              </a:ext>
            </a:extLst>
          </p:cNvPr>
          <p:cNvCxnSpPr>
            <a:cxnSpLocks/>
          </p:cNvCxnSpPr>
          <p:nvPr/>
        </p:nvCxnSpPr>
        <p:spPr>
          <a:xfrm flipV="1">
            <a:off x="8340918" y="3665551"/>
            <a:ext cx="922352" cy="349858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5CC9A85-F9B9-456F-A4AB-2B79690A696D}"/>
              </a:ext>
            </a:extLst>
          </p:cNvPr>
          <p:cNvSpPr/>
          <p:nvPr/>
        </p:nvSpPr>
        <p:spPr>
          <a:xfrm>
            <a:off x="197363" y="5284137"/>
            <a:ext cx="89439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numerical measures are more narrowly focused on a particular aspect of the data and often try to compress that information into a single number. 	Ref: </a:t>
            </a:r>
            <a:r>
              <a:rPr lang="en-US" sz="2400" dirty="0" err="1"/>
              <a:t>Mathworks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68781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088CE3-DFD2-4753-9D45-C1419E0EF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" y="220859"/>
            <a:ext cx="11736980" cy="15840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8E13DA-C378-4864-814E-2AA834B7F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6" y="1804945"/>
            <a:ext cx="11070866" cy="460426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88C6543-8E66-4793-B7A0-87AC13AB9CAB}"/>
              </a:ext>
            </a:extLst>
          </p:cNvPr>
          <p:cNvSpPr/>
          <p:nvPr/>
        </p:nvSpPr>
        <p:spPr>
          <a:xfrm>
            <a:off x="79513" y="5140519"/>
            <a:ext cx="11070866" cy="9899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C96262-385A-4D5B-B563-9C8A03F09164}"/>
              </a:ext>
            </a:extLst>
          </p:cNvPr>
          <p:cNvSpPr/>
          <p:nvPr/>
        </p:nvSpPr>
        <p:spPr>
          <a:xfrm>
            <a:off x="4873994" y="6484466"/>
            <a:ext cx="78704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https://www.mathworks.com/help/curvefit/evaluating-goodness-of-fit.html</a:t>
            </a:r>
          </a:p>
        </p:txBody>
      </p:sp>
    </p:spTree>
    <p:extLst>
      <p:ext uri="{BB962C8B-B14F-4D97-AF65-F5344CB8AC3E}">
        <p14:creationId xmlns:p14="http://schemas.microsoft.com/office/powerpoint/2010/main" val="40079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103250-C09E-483A-8EC2-E43760E50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084"/>
            <a:ext cx="12192000" cy="30078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9437C6-3DC7-4472-92DA-C7B09500A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20627"/>
            <a:ext cx="12192000" cy="21452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6AD0EE-6CCF-4A02-9225-549552F08107}"/>
              </a:ext>
            </a:extLst>
          </p:cNvPr>
          <p:cNvSpPr/>
          <p:nvPr/>
        </p:nvSpPr>
        <p:spPr>
          <a:xfrm>
            <a:off x="2835469" y="6201584"/>
            <a:ext cx="78704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https://www.mathworks.com/help/curvefit/evaluating-goodness-of-fit.html</a:t>
            </a:r>
          </a:p>
        </p:txBody>
      </p:sp>
    </p:spTree>
    <p:extLst>
      <p:ext uri="{BB962C8B-B14F-4D97-AF65-F5344CB8AC3E}">
        <p14:creationId xmlns:p14="http://schemas.microsoft.com/office/powerpoint/2010/main" val="2344738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0CFB8-D864-4ACB-A869-E63A1CC6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878"/>
            <a:ext cx="10515600" cy="1325563"/>
          </a:xfrm>
        </p:spPr>
        <p:txBody>
          <a:bodyPr/>
          <a:lstStyle/>
          <a:p>
            <a:r>
              <a:rPr lang="en-US" dirty="0"/>
              <a:t>One measure of goodness of 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19D20-298B-4D83-B1DC-0DC14C8B0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7" y="1332643"/>
            <a:ext cx="4285753" cy="48455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 all deployed sensors: </a:t>
            </a:r>
          </a:p>
          <a:p>
            <a:pPr lvl="1"/>
            <a:r>
              <a:rPr lang="en-US" dirty="0"/>
              <a:t>Fit a polynomial to all the decreasing pressure </a:t>
            </a:r>
            <a:r>
              <a:rPr lang="en-US" dirty="0" err="1"/>
              <a:t>Vrs</a:t>
            </a:r>
            <a:r>
              <a:rPr lang="en-US" dirty="0"/>
              <a:t> fit data across all depths and temperatures</a:t>
            </a:r>
          </a:p>
          <a:p>
            <a:pPr lvl="1"/>
            <a:r>
              <a:rPr lang="en-US" dirty="0"/>
              <a:t>Calculate the standard deviation for every depth bin</a:t>
            </a:r>
          </a:p>
          <a:p>
            <a:r>
              <a:rPr lang="en-US" dirty="0"/>
              <a:t>Plot the sensor under test’s decreasing </a:t>
            </a:r>
            <a:r>
              <a:rPr lang="en-US" dirty="0" err="1"/>
              <a:t>Vrs</a:t>
            </a:r>
            <a:r>
              <a:rPr lang="en-US" dirty="0"/>
              <a:t> fit data against the N*std dev </a:t>
            </a:r>
            <a:r>
              <a:rPr lang="en-US" dirty="0" err="1"/>
              <a:t>Vrs</a:t>
            </a:r>
            <a:r>
              <a:rPr lang="en-US" dirty="0"/>
              <a:t> data for all sensors (one vs many) plot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D0C6C0-561D-4AAD-B4F9-5E22C5094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664" y="1070120"/>
            <a:ext cx="7575905" cy="556921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51B4A06-C27D-4258-BAB9-E0CE6A872225}"/>
              </a:ext>
            </a:extLst>
          </p:cNvPr>
          <p:cNvCxnSpPr/>
          <p:nvPr/>
        </p:nvCxnSpPr>
        <p:spPr>
          <a:xfrm flipH="1">
            <a:off x="738554" y="246185"/>
            <a:ext cx="10346788" cy="5838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399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0CFB8-D864-4ACB-A869-E63A1CC6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878"/>
            <a:ext cx="10515600" cy="1325563"/>
          </a:xfrm>
        </p:spPr>
        <p:txBody>
          <a:bodyPr/>
          <a:lstStyle/>
          <a:p>
            <a:r>
              <a:rPr lang="en-US" dirty="0"/>
              <a:t>Another measure of goodness of 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19D20-298B-4D83-B1DC-0DC14C8B0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7" y="1332643"/>
            <a:ext cx="4285753" cy="48455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 all deployed sensors: </a:t>
            </a:r>
          </a:p>
          <a:p>
            <a:pPr lvl="1"/>
            <a:r>
              <a:rPr lang="en-US" dirty="0"/>
              <a:t>Calculate the square error (</a:t>
            </a:r>
            <a:r>
              <a:rPr lang="en-US" dirty="0" err="1"/>
              <a:t>Vrs</a:t>
            </a:r>
            <a:r>
              <a:rPr lang="en-US" baseline="-25000" dirty="0" err="1"/>
              <a:t>measured</a:t>
            </a:r>
            <a:r>
              <a:rPr lang="en-US" dirty="0"/>
              <a:t> – </a:t>
            </a:r>
            <a:r>
              <a:rPr lang="en-US" dirty="0" err="1"/>
              <a:t>Vrs</a:t>
            </a:r>
            <a:r>
              <a:rPr lang="en-US" baseline="-25000" dirty="0" err="1"/>
              <a:t>fit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dirty="0"/>
              <a:t> for every sensor’s </a:t>
            </a:r>
            <a:r>
              <a:rPr lang="en-US" dirty="0" err="1"/>
              <a:t>Vrs</a:t>
            </a:r>
            <a:r>
              <a:rPr lang="en-US" dirty="0"/>
              <a:t> values across all depths and temperatures</a:t>
            </a:r>
          </a:p>
          <a:p>
            <a:pPr lvl="1"/>
            <a:r>
              <a:rPr lang="en-US" dirty="0"/>
              <a:t>Calculate the standard deviation for every depth bin</a:t>
            </a:r>
          </a:p>
          <a:p>
            <a:r>
              <a:rPr lang="en-US" dirty="0"/>
              <a:t>Plot the sensor under test’s </a:t>
            </a:r>
            <a:r>
              <a:rPr lang="en-US" dirty="0" err="1"/>
              <a:t>Vrs</a:t>
            </a:r>
            <a:r>
              <a:rPr lang="en-US" dirty="0"/>
              <a:t> residuals against the N*std dev residuals for all sensors (one vs many) plot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AA986B-E04E-4AAD-A243-40D770353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570" y="1018681"/>
            <a:ext cx="7272294" cy="573532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84597E8-6A7E-4B7F-AC8E-32DE3A034CDD}"/>
              </a:ext>
            </a:extLst>
          </p:cNvPr>
          <p:cNvCxnSpPr/>
          <p:nvPr/>
        </p:nvCxnSpPr>
        <p:spPr>
          <a:xfrm flipH="1">
            <a:off x="838200" y="260252"/>
            <a:ext cx="10795782" cy="61757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98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53981-2D4F-40F3-B729-0E72E90B8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Quantifying GDF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F49D9-581C-446F-BA23-3C8FF2F53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Performance Measurements:</a:t>
            </a:r>
          </a:p>
          <a:p>
            <a:pPr lvl="1"/>
            <a:r>
              <a:rPr lang="en-US" dirty="0"/>
              <a:t>Vrs (volts measured between reference and ISFET source) vs Pressure “goodness of fit” i.e., how large are the residuals between the measured Vrs values and the polynomial fit</a:t>
            </a:r>
          </a:p>
          <a:p>
            <a:pPr lvl="1"/>
            <a:r>
              <a:rPr lang="en-US" dirty="0"/>
              <a:t>Vrs vs Temperature “goodness of fit”</a:t>
            </a:r>
          </a:p>
          <a:p>
            <a:pPr lvl="1"/>
            <a:r>
              <a:rPr lang="en-US" dirty="0"/>
              <a:t>Overall range of Vrs as a function of pressure</a:t>
            </a:r>
          </a:p>
          <a:p>
            <a:pPr lvl="1"/>
            <a:r>
              <a:rPr lang="en-US" dirty="0"/>
              <a:t>Overall range of Vrs as a function of temperature</a:t>
            </a:r>
          </a:p>
          <a:p>
            <a:pPr lvl="1"/>
            <a:r>
              <a:rPr lang="en-US" dirty="0"/>
              <a:t>Vrs drift vs time</a:t>
            </a:r>
          </a:p>
          <a:p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6430520-B6F9-4DBD-AE17-B11E5511E42E}"/>
              </a:ext>
            </a:extLst>
          </p:cNvPr>
          <p:cNvSpPr/>
          <p:nvPr/>
        </p:nvSpPr>
        <p:spPr>
          <a:xfrm>
            <a:off x="8094133" y="4450080"/>
            <a:ext cx="1456483" cy="1307253"/>
          </a:xfrm>
          <a:custGeom>
            <a:avLst/>
            <a:gdLst>
              <a:gd name="connsiteX0" fmla="*/ 0 w 1456483"/>
              <a:gd name="connsiteY0" fmla="*/ 0 h 1307253"/>
              <a:gd name="connsiteX1" fmla="*/ 20320 w 1456483"/>
              <a:gd name="connsiteY1" fmla="*/ 169333 h 1307253"/>
              <a:gd name="connsiteX2" fmla="*/ 27094 w 1456483"/>
              <a:gd name="connsiteY2" fmla="*/ 203200 h 1307253"/>
              <a:gd name="connsiteX3" fmla="*/ 40640 w 1456483"/>
              <a:gd name="connsiteY3" fmla="*/ 243840 h 1307253"/>
              <a:gd name="connsiteX4" fmla="*/ 47414 w 1456483"/>
              <a:gd name="connsiteY4" fmla="*/ 284480 h 1307253"/>
              <a:gd name="connsiteX5" fmla="*/ 81280 w 1456483"/>
              <a:gd name="connsiteY5" fmla="*/ 358987 h 1307253"/>
              <a:gd name="connsiteX6" fmla="*/ 128694 w 1456483"/>
              <a:gd name="connsiteY6" fmla="*/ 453813 h 1307253"/>
              <a:gd name="connsiteX7" fmla="*/ 155787 w 1456483"/>
              <a:gd name="connsiteY7" fmla="*/ 508000 h 1307253"/>
              <a:gd name="connsiteX8" fmla="*/ 196427 w 1456483"/>
              <a:gd name="connsiteY8" fmla="*/ 555413 h 1307253"/>
              <a:gd name="connsiteX9" fmla="*/ 230294 w 1456483"/>
              <a:gd name="connsiteY9" fmla="*/ 616373 h 1307253"/>
              <a:gd name="connsiteX10" fmla="*/ 311574 w 1456483"/>
              <a:gd name="connsiteY10" fmla="*/ 717973 h 1307253"/>
              <a:gd name="connsiteX11" fmla="*/ 379307 w 1456483"/>
              <a:gd name="connsiteY11" fmla="*/ 799253 h 1307253"/>
              <a:gd name="connsiteX12" fmla="*/ 419947 w 1456483"/>
              <a:gd name="connsiteY12" fmla="*/ 833120 h 1307253"/>
              <a:gd name="connsiteX13" fmla="*/ 467360 w 1456483"/>
              <a:gd name="connsiteY13" fmla="*/ 880533 h 1307253"/>
              <a:gd name="connsiteX14" fmla="*/ 494454 w 1456483"/>
              <a:gd name="connsiteY14" fmla="*/ 900853 h 1307253"/>
              <a:gd name="connsiteX15" fmla="*/ 521547 w 1456483"/>
              <a:gd name="connsiteY15" fmla="*/ 927947 h 1307253"/>
              <a:gd name="connsiteX16" fmla="*/ 548640 w 1456483"/>
              <a:gd name="connsiteY16" fmla="*/ 934720 h 1307253"/>
              <a:gd name="connsiteX17" fmla="*/ 596054 w 1456483"/>
              <a:gd name="connsiteY17" fmla="*/ 961813 h 1307253"/>
              <a:gd name="connsiteX18" fmla="*/ 650240 w 1456483"/>
              <a:gd name="connsiteY18" fmla="*/ 982133 h 1307253"/>
              <a:gd name="connsiteX19" fmla="*/ 704427 w 1456483"/>
              <a:gd name="connsiteY19" fmla="*/ 1009227 h 1307253"/>
              <a:gd name="connsiteX20" fmla="*/ 758614 w 1456483"/>
              <a:gd name="connsiteY20" fmla="*/ 1029547 h 1307253"/>
              <a:gd name="connsiteX21" fmla="*/ 826347 w 1456483"/>
              <a:gd name="connsiteY21" fmla="*/ 1063413 h 1307253"/>
              <a:gd name="connsiteX22" fmla="*/ 887307 w 1456483"/>
              <a:gd name="connsiteY22" fmla="*/ 1083733 h 1307253"/>
              <a:gd name="connsiteX23" fmla="*/ 988907 w 1456483"/>
              <a:gd name="connsiteY23" fmla="*/ 1131147 h 1307253"/>
              <a:gd name="connsiteX24" fmla="*/ 1049867 w 1456483"/>
              <a:gd name="connsiteY24" fmla="*/ 1151467 h 1307253"/>
              <a:gd name="connsiteX25" fmla="*/ 1131147 w 1456483"/>
              <a:gd name="connsiteY25" fmla="*/ 1192107 h 1307253"/>
              <a:gd name="connsiteX26" fmla="*/ 1192107 w 1456483"/>
              <a:gd name="connsiteY26" fmla="*/ 1219200 h 1307253"/>
              <a:gd name="connsiteX27" fmla="*/ 1212427 w 1456483"/>
              <a:gd name="connsiteY27" fmla="*/ 1225973 h 1307253"/>
              <a:gd name="connsiteX28" fmla="*/ 1246294 w 1456483"/>
              <a:gd name="connsiteY28" fmla="*/ 1232747 h 1307253"/>
              <a:gd name="connsiteX29" fmla="*/ 1347894 w 1456483"/>
              <a:gd name="connsiteY29" fmla="*/ 1273387 h 1307253"/>
              <a:gd name="connsiteX30" fmla="*/ 1368214 w 1456483"/>
              <a:gd name="connsiteY30" fmla="*/ 1286933 h 1307253"/>
              <a:gd name="connsiteX31" fmla="*/ 1442720 w 1456483"/>
              <a:gd name="connsiteY31" fmla="*/ 1307253 h 1307253"/>
              <a:gd name="connsiteX32" fmla="*/ 1456267 w 1456483"/>
              <a:gd name="connsiteY32" fmla="*/ 1259840 h 1307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456483" h="1307253">
                <a:moveTo>
                  <a:pt x="0" y="0"/>
                </a:moveTo>
                <a:cubicBezTo>
                  <a:pt x="6416" y="83396"/>
                  <a:pt x="4235" y="88914"/>
                  <a:pt x="20320" y="169333"/>
                </a:cubicBezTo>
                <a:cubicBezTo>
                  <a:pt x="22578" y="180622"/>
                  <a:pt x="24065" y="192093"/>
                  <a:pt x="27094" y="203200"/>
                </a:cubicBezTo>
                <a:cubicBezTo>
                  <a:pt x="30851" y="216976"/>
                  <a:pt x="37177" y="229987"/>
                  <a:pt x="40640" y="243840"/>
                </a:cubicBezTo>
                <a:cubicBezTo>
                  <a:pt x="43971" y="257164"/>
                  <a:pt x="43375" y="271354"/>
                  <a:pt x="47414" y="284480"/>
                </a:cubicBezTo>
                <a:cubicBezTo>
                  <a:pt x="62522" y="333580"/>
                  <a:pt x="65441" y="320973"/>
                  <a:pt x="81280" y="358987"/>
                </a:cubicBezTo>
                <a:cubicBezTo>
                  <a:pt x="135218" y="488441"/>
                  <a:pt x="67350" y="346462"/>
                  <a:pt x="128694" y="453813"/>
                </a:cubicBezTo>
                <a:cubicBezTo>
                  <a:pt x="138713" y="471346"/>
                  <a:pt x="144585" y="491197"/>
                  <a:pt x="155787" y="508000"/>
                </a:cubicBezTo>
                <a:cubicBezTo>
                  <a:pt x="167333" y="525320"/>
                  <a:pt x="184634" y="538260"/>
                  <a:pt x="196427" y="555413"/>
                </a:cubicBezTo>
                <a:cubicBezTo>
                  <a:pt x="209596" y="574568"/>
                  <a:pt x="216858" y="597404"/>
                  <a:pt x="230294" y="616373"/>
                </a:cubicBezTo>
                <a:cubicBezTo>
                  <a:pt x="255363" y="651764"/>
                  <a:pt x="284285" y="684263"/>
                  <a:pt x="311574" y="717973"/>
                </a:cubicBezTo>
                <a:cubicBezTo>
                  <a:pt x="311578" y="717977"/>
                  <a:pt x="379303" y="799250"/>
                  <a:pt x="379307" y="799253"/>
                </a:cubicBezTo>
                <a:cubicBezTo>
                  <a:pt x="392854" y="810542"/>
                  <a:pt x="406990" y="821159"/>
                  <a:pt x="419947" y="833120"/>
                </a:cubicBezTo>
                <a:cubicBezTo>
                  <a:pt x="436370" y="848280"/>
                  <a:pt x="449479" y="867123"/>
                  <a:pt x="467360" y="880533"/>
                </a:cubicBezTo>
                <a:cubicBezTo>
                  <a:pt x="476391" y="887306"/>
                  <a:pt x="485958" y="893419"/>
                  <a:pt x="494454" y="900853"/>
                </a:cubicBezTo>
                <a:cubicBezTo>
                  <a:pt x="504066" y="909263"/>
                  <a:pt x="510716" y="921178"/>
                  <a:pt x="521547" y="927947"/>
                </a:cubicBezTo>
                <a:cubicBezTo>
                  <a:pt x="529441" y="932881"/>
                  <a:pt x="539609" y="932462"/>
                  <a:pt x="548640" y="934720"/>
                </a:cubicBezTo>
                <a:cubicBezTo>
                  <a:pt x="568127" y="947712"/>
                  <a:pt x="573132" y="952262"/>
                  <a:pt x="596054" y="961813"/>
                </a:cubicBezTo>
                <a:cubicBezTo>
                  <a:pt x="613860" y="969232"/>
                  <a:pt x="632567" y="974401"/>
                  <a:pt x="650240" y="982133"/>
                </a:cubicBezTo>
                <a:cubicBezTo>
                  <a:pt x="668741" y="990227"/>
                  <a:pt x="685926" y="1001133"/>
                  <a:pt x="704427" y="1009227"/>
                </a:cubicBezTo>
                <a:cubicBezTo>
                  <a:pt x="722100" y="1016959"/>
                  <a:pt x="740986" y="1021712"/>
                  <a:pt x="758614" y="1029547"/>
                </a:cubicBezTo>
                <a:cubicBezTo>
                  <a:pt x="781681" y="1039799"/>
                  <a:pt x="803083" y="1053618"/>
                  <a:pt x="826347" y="1063413"/>
                </a:cubicBezTo>
                <a:cubicBezTo>
                  <a:pt x="846088" y="1071725"/>
                  <a:pt x="867501" y="1075578"/>
                  <a:pt x="887307" y="1083733"/>
                </a:cubicBezTo>
                <a:cubicBezTo>
                  <a:pt x="1010926" y="1134636"/>
                  <a:pt x="876909" y="1089148"/>
                  <a:pt x="988907" y="1131147"/>
                </a:cubicBezTo>
                <a:cubicBezTo>
                  <a:pt x="1008962" y="1138668"/>
                  <a:pt x="1030709" y="1141888"/>
                  <a:pt x="1049867" y="1151467"/>
                </a:cubicBezTo>
                <a:lnTo>
                  <a:pt x="1131147" y="1192107"/>
                </a:lnTo>
                <a:cubicBezTo>
                  <a:pt x="1161925" y="1207496"/>
                  <a:pt x="1157523" y="1206231"/>
                  <a:pt x="1192107" y="1219200"/>
                </a:cubicBezTo>
                <a:cubicBezTo>
                  <a:pt x="1198792" y="1221707"/>
                  <a:pt x="1205500" y="1224241"/>
                  <a:pt x="1212427" y="1225973"/>
                </a:cubicBezTo>
                <a:cubicBezTo>
                  <a:pt x="1223596" y="1228765"/>
                  <a:pt x="1235005" y="1230489"/>
                  <a:pt x="1246294" y="1232747"/>
                </a:cubicBezTo>
                <a:cubicBezTo>
                  <a:pt x="1304254" y="1271386"/>
                  <a:pt x="1271041" y="1256308"/>
                  <a:pt x="1347894" y="1273387"/>
                </a:cubicBezTo>
                <a:cubicBezTo>
                  <a:pt x="1354667" y="1277902"/>
                  <a:pt x="1360775" y="1283627"/>
                  <a:pt x="1368214" y="1286933"/>
                </a:cubicBezTo>
                <a:cubicBezTo>
                  <a:pt x="1396341" y="1299434"/>
                  <a:pt x="1413745" y="1301458"/>
                  <a:pt x="1442720" y="1307253"/>
                </a:cubicBezTo>
                <a:cubicBezTo>
                  <a:pt x="1459296" y="1274102"/>
                  <a:pt x="1456267" y="1290257"/>
                  <a:pt x="1456267" y="125984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919969C-C45B-47B8-8317-9A119AAEA9E5}"/>
              </a:ext>
            </a:extLst>
          </p:cNvPr>
          <p:cNvSpPr/>
          <p:nvPr/>
        </p:nvSpPr>
        <p:spPr>
          <a:xfrm>
            <a:off x="8114453" y="4544907"/>
            <a:ext cx="1348134" cy="1246293"/>
          </a:xfrm>
          <a:custGeom>
            <a:avLst/>
            <a:gdLst>
              <a:gd name="connsiteX0" fmla="*/ 0 w 1348134"/>
              <a:gd name="connsiteY0" fmla="*/ 0 h 1246293"/>
              <a:gd name="connsiteX1" fmla="*/ 13547 w 1348134"/>
              <a:gd name="connsiteY1" fmla="*/ 60960 h 1246293"/>
              <a:gd name="connsiteX2" fmla="*/ 54187 w 1348134"/>
              <a:gd name="connsiteY2" fmla="*/ 149013 h 1246293"/>
              <a:gd name="connsiteX3" fmla="*/ 135467 w 1348134"/>
              <a:gd name="connsiteY3" fmla="*/ 277706 h 1246293"/>
              <a:gd name="connsiteX4" fmla="*/ 162560 w 1348134"/>
              <a:gd name="connsiteY4" fmla="*/ 318346 h 1246293"/>
              <a:gd name="connsiteX5" fmla="*/ 203200 w 1348134"/>
              <a:gd name="connsiteY5" fmla="*/ 365760 h 1246293"/>
              <a:gd name="connsiteX6" fmla="*/ 291254 w 1348134"/>
              <a:gd name="connsiteY6" fmla="*/ 467360 h 1246293"/>
              <a:gd name="connsiteX7" fmla="*/ 352214 w 1348134"/>
              <a:gd name="connsiteY7" fmla="*/ 521546 h 1246293"/>
              <a:gd name="connsiteX8" fmla="*/ 399627 w 1348134"/>
              <a:gd name="connsiteY8" fmla="*/ 568960 h 1246293"/>
              <a:gd name="connsiteX9" fmla="*/ 514774 w 1348134"/>
              <a:gd name="connsiteY9" fmla="*/ 657013 h 1246293"/>
              <a:gd name="connsiteX10" fmla="*/ 596054 w 1348134"/>
              <a:gd name="connsiteY10" fmla="*/ 751840 h 1246293"/>
              <a:gd name="connsiteX11" fmla="*/ 629920 w 1348134"/>
              <a:gd name="connsiteY11" fmla="*/ 792480 h 1246293"/>
              <a:gd name="connsiteX12" fmla="*/ 697654 w 1348134"/>
              <a:gd name="connsiteY12" fmla="*/ 860213 h 1246293"/>
              <a:gd name="connsiteX13" fmla="*/ 751840 w 1348134"/>
              <a:gd name="connsiteY13" fmla="*/ 921173 h 1246293"/>
              <a:gd name="connsiteX14" fmla="*/ 866987 w 1348134"/>
              <a:gd name="connsiteY14" fmla="*/ 1043093 h 1246293"/>
              <a:gd name="connsiteX15" fmla="*/ 948267 w 1348134"/>
              <a:gd name="connsiteY15" fmla="*/ 1110826 h 1246293"/>
              <a:gd name="connsiteX16" fmla="*/ 988907 w 1348134"/>
              <a:gd name="connsiteY16" fmla="*/ 1144693 h 1246293"/>
              <a:gd name="connsiteX17" fmla="*/ 1016000 w 1348134"/>
              <a:gd name="connsiteY17" fmla="*/ 1171786 h 1246293"/>
              <a:gd name="connsiteX18" fmla="*/ 1049867 w 1348134"/>
              <a:gd name="connsiteY18" fmla="*/ 1185333 h 1246293"/>
              <a:gd name="connsiteX19" fmla="*/ 1063414 w 1348134"/>
              <a:gd name="connsiteY19" fmla="*/ 1212426 h 1246293"/>
              <a:gd name="connsiteX20" fmla="*/ 1090507 w 1348134"/>
              <a:gd name="connsiteY20" fmla="*/ 1225973 h 1246293"/>
              <a:gd name="connsiteX21" fmla="*/ 1110827 w 1348134"/>
              <a:gd name="connsiteY21" fmla="*/ 1246293 h 1246293"/>
              <a:gd name="connsiteX22" fmla="*/ 1151467 w 1348134"/>
              <a:gd name="connsiteY22" fmla="*/ 1239520 h 1246293"/>
              <a:gd name="connsiteX23" fmla="*/ 1171787 w 1348134"/>
              <a:gd name="connsiteY23" fmla="*/ 1232746 h 1246293"/>
              <a:gd name="connsiteX24" fmla="*/ 1232747 w 1348134"/>
              <a:gd name="connsiteY24" fmla="*/ 1219200 h 1246293"/>
              <a:gd name="connsiteX25" fmla="*/ 1273387 w 1348134"/>
              <a:gd name="connsiteY25" fmla="*/ 1205653 h 1246293"/>
              <a:gd name="connsiteX26" fmla="*/ 1293707 w 1348134"/>
              <a:gd name="connsiteY26" fmla="*/ 1198880 h 1246293"/>
              <a:gd name="connsiteX27" fmla="*/ 1347894 w 1348134"/>
              <a:gd name="connsiteY27" fmla="*/ 1198880 h 1246293"/>
              <a:gd name="connsiteX28" fmla="*/ 1327574 w 1348134"/>
              <a:gd name="connsiteY28" fmla="*/ 1158240 h 1246293"/>
              <a:gd name="connsiteX29" fmla="*/ 1307254 w 1348134"/>
              <a:gd name="connsiteY29" fmla="*/ 1151466 h 1246293"/>
              <a:gd name="connsiteX30" fmla="*/ 1253067 w 1348134"/>
              <a:gd name="connsiteY30" fmla="*/ 1117600 h 1246293"/>
              <a:gd name="connsiteX31" fmla="*/ 1219200 w 1348134"/>
              <a:gd name="connsiteY31" fmla="*/ 1104053 h 1246293"/>
              <a:gd name="connsiteX32" fmla="*/ 1185334 w 1348134"/>
              <a:gd name="connsiteY32" fmla="*/ 1076960 h 1246293"/>
              <a:gd name="connsiteX33" fmla="*/ 1158240 w 1348134"/>
              <a:gd name="connsiteY33" fmla="*/ 1063413 h 1246293"/>
              <a:gd name="connsiteX34" fmla="*/ 1124374 w 1348134"/>
              <a:gd name="connsiteY34" fmla="*/ 1043093 h 1246293"/>
              <a:gd name="connsiteX35" fmla="*/ 1056640 w 1348134"/>
              <a:gd name="connsiteY35" fmla="*/ 1009226 h 1246293"/>
              <a:gd name="connsiteX36" fmla="*/ 1029547 w 1348134"/>
              <a:gd name="connsiteY36" fmla="*/ 995680 h 1246293"/>
              <a:gd name="connsiteX37" fmla="*/ 961814 w 1348134"/>
              <a:gd name="connsiteY37" fmla="*/ 955040 h 1246293"/>
              <a:gd name="connsiteX38" fmla="*/ 927947 w 1348134"/>
              <a:gd name="connsiteY38" fmla="*/ 934720 h 1246293"/>
              <a:gd name="connsiteX39" fmla="*/ 887307 w 1348134"/>
              <a:gd name="connsiteY39" fmla="*/ 907626 h 1246293"/>
              <a:gd name="connsiteX40" fmla="*/ 853440 w 1348134"/>
              <a:gd name="connsiteY40" fmla="*/ 894080 h 1246293"/>
              <a:gd name="connsiteX41" fmla="*/ 785707 w 1348134"/>
              <a:gd name="connsiteY41" fmla="*/ 853440 h 1246293"/>
              <a:gd name="connsiteX42" fmla="*/ 751840 w 1348134"/>
              <a:gd name="connsiteY42" fmla="*/ 839893 h 1246293"/>
              <a:gd name="connsiteX43" fmla="*/ 690880 w 1348134"/>
              <a:gd name="connsiteY43" fmla="*/ 812800 h 1246293"/>
              <a:gd name="connsiteX44" fmla="*/ 629920 w 1348134"/>
              <a:gd name="connsiteY44" fmla="*/ 778933 h 1246293"/>
              <a:gd name="connsiteX45" fmla="*/ 609600 w 1348134"/>
              <a:gd name="connsiteY45" fmla="*/ 778933 h 124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348134" h="1246293">
                <a:moveTo>
                  <a:pt x="0" y="0"/>
                </a:moveTo>
                <a:cubicBezTo>
                  <a:pt x="4516" y="20320"/>
                  <a:pt x="7828" y="40945"/>
                  <a:pt x="13547" y="60960"/>
                </a:cubicBezTo>
                <a:cubicBezTo>
                  <a:pt x="20134" y="84014"/>
                  <a:pt x="45674" y="133051"/>
                  <a:pt x="54187" y="149013"/>
                </a:cubicBezTo>
                <a:cubicBezTo>
                  <a:pt x="83019" y="203074"/>
                  <a:pt x="96971" y="219962"/>
                  <a:pt x="135467" y="277706"/>
                </a:cubicBezTo>
                <a:cubicBezTo>
                  <a:pt x="144498" y="291253"/>
                  <a:pt x="151965" y="305984"/>
                  <a:pt x="162560" y="318346"/>
                </a:cubicBezTo>
                <a:cubicBezTo>
                  <a:pt x="176107" y="334151"/>
                  <a:pt x="190196" y="349506"/>
                  <a:pt x="203200" y="365760"/>
                </a:cubicBezTo>
                <a:cubicBezTo>
                  <a:pt x="258856" y="435330"/>
                  <a:pt x="226286" y="406453"/>
                  <a:pt x="291254" y="467360"/>
                </a:cubicBezTo>
                <a:cubicBezTo>
                  <a:pt x="311088" y="485954"/>
                  <a:pt x="332380" y="502952"/>
                  <a:pt x="352214" y="521546"/>
                </a:cubicBezTo>
                <a:cubicBezTo>
                  <a:pt x="368520" y="536833"/>
                  <a:pt x="382457" y="554651"/>
                  <a:pt x="399627" y="568960"/>
                </a:cubicBezTo>
                <a:cubicBezTo>
                  <a:pt x="436746" y="599893"/>
                  <a:pt x="485783" y="618358"/>
                  <a:pt x="514774" y="657013"/>
                </a:cubicBezTo>
                <a:cubicBezTo>
                  <a:pt x="591928" y="759885"/>
                  <a:pt x="518220" y="666929"/>
                  <a:pt x="596054" y="751840"/>
                </a:cubicBezTo>
                <a:cubicBezTo>
                  <a:pt x="607969" y="764839"/>
                  <a:pt x="617860" y="779616"/>
                  <a:pt x="629920" y="792480"/>
                </a:cubicBezTo>
                <a:cubicBezTo>
                  <a:pt x="651758" y="815774"/>
                  <a:pt x="677708" y="835280"/>
                  <a:pt x="697654" y="860213"/>
                </a:cubicBezTo>
                <a:cubicBezTo>
                  <a:pt x="760877" y="939244"/>
                  <a:pt x="689654" y="852769"/>
                  <a:pt x="751840" y="921173"/>
                </a:cubicBezTo>
                <a:cubicBezTo>
                  <a:pt x="798161" y="972126"/>
                  <a:pt x="806745" y="992891"/>
                  <a:pt x="866987" y="1043093"/>
                </a:cubicBezTo>
                <a:lnTo>
                  <a:pt x="948267" y="1110826"/>
                </a:lnTo>
                <a:cubicBezTo>
                  <a:pt x="961814" y="1122115"/>
                  <a:pt x="976438" y="1132224"/>
                  <a:pt x="988907" y="1144693"/>
                </a:cubicBezTo>
                <a:cubicBezTo>
                  <a:pt x="997938" y="1153724"/>
                  <a:pt x="1005373" y="1164702"/>
                  <a:pt x="1016000" y="1171786"/>
                </a:cubicBezTo>
                <a:cubicBezTo>
                  <a:pt x="1026117" y="1178530"/>
                  <a:pt x="1038578" y="1180817"/>
                  <a:pt x="1049867" y="1185333"/>
                </a:cubicBezTo>
                <a:cubicBezTo>
                  <a:pt x="1054383" y="1194364"/>
                  <a:pt x="1056274" y="1205286"/>
                  <a:pt x="1063414" y="1212426"/>
                </a:cubicBezTo>
                <a:cubicBezTo>
                  <a:pt x="1070554" y="1219566"/>
                  <a:pt x="1082291" y="1220104"/>
                  <a:pt x="1090507" y="1225973"/>
                </a:cubicBezTo>
                <a:cubicBezTo>
                  <a:pt x="1098302" y="1231541"/>
                  <a:pt x="1104054" y="1239520"/>
                  <a:pt x="1110827" y="1246293"/>
                </a:cubicBezTo>
                <a:cubicBezTo>
                  <a:pt x="1124374" y="1244035"/>
                  <a:pt x="1138061" y="1242499"/>
                  <a:pt x="1151467" y="1239520"/>
                </a:cubicBezTo>
                <a:cubicBezTo>
                  <a:pt x="1158437" y="1237971"/>
                  <a:pt x="1164860" y="1234478"/>
                  <a:pt x="1171787" y="1232746"/>
                </a:cubicBezTo>
                <a:cubicBezTo>
                  <a:pt x="1210462" y="1223077"/>
                  <a:pt x="1197979" y="1229631"/>
                  <a:pt x="1232747" y="1219200"/>
                </a:cubicBezTo>
                <a:cubicBezTo>
                  <a:pt x="1246424" y="1215097"/>
                  <a:pt x="1259840" y="1210169"/>
                  <a:pt x="1273387" y="1205653"/>
                </a:cubicBezTo>
                <a:lnTo>
                  <a:pt x="1293707" y="1198880"/>
                </a:lnTo>
                <a:cubicBezTo>
                  <a:pt x="1296199" y="1199503"/>
                  <a:pt x="1345403" y="1216319"/>
                  <a:pt x="1347894" y="1198880"/>
                </a:cubicBezTo>
                <a:cubicBezTo>
                  <a:pt x="1350036" y="1183887"/>
                  <a:pt x="1337431" y="1169739"/>
                  <a:pt x="1327574" y="1158240"/>
                </a:cubicBezTo>
                <a:cubicBezTo>
                  <a:pt x="1322928" y="1152819"/>
                  <a:pt x="1313817" y="1154278"/>
                  <a:pt x="1307254" y="1151466"/>
                </a:cubicBezTo>
                <a:cubicBezTo>
                  <a:pt x="1242805" y="1123845"/>
                  <a:pt x="1318712" y="1154070"/>
                  <a:pt x="1253067" y="1117600"/>
                </a:cubicBezTo>
                <a:cubicBezTo>
                  <a:pt x="1242438" y="1111695"/>
                  <a:pt x="1229626" y="1110309"/>
                  <a:pt x="1219200" y="1104053"/>
                </a:cubicBezTo>
                <a:cubicBezTo>
                  <a:pt x="1206804" y="1096615"/>
                  <a:pt x="1197363" y="1084979"/>
                  <a:pt x="1185334" y="1076960"/>
                </a:cubicBezTo>
                <a:cubicBezTo>
                  <a:pt x="1176933" y="1071359"/>
                  <a:pt x="1167067" y="1068317"/>
                  <a:pt x="1158240" y="1063413"/>
                </a:cubicBezTo>
                <a:cubicBezTo>
                  <a:pt x="1146732" y="1057020"/>
                  <a:pt x="1135990" y="1049288"/>
                  <a:pt x="1124374" y="1043093"/>
                </a:cubicBezTo>
                <a:cubicBezTo>
                  <a:pt x="1102101" y="1031214"/>
                  <a:pt x="1079218" y="1020515"/>
                  <a:pt x="1056640" y="1009226"/>
                </a:cubicBezTo>
                <a:cubicBezTo>
                  <a:pt x="1047609" y="1004711"/>
                  <a:pt x="1038205" y="1000875"/>
                  <a:pt x="1029547" y="995680"/>
                </a:cubicBezTo>
                <a:lnTo>
                  <a:pt x="961814" y="955040"/>
                </a:lnTo>
                <a:cubicBezTo>
                  <a:pt x="950525" y="948267"/>
                  <a:pt x="938901" y="942023"/>
                  <a:pt x="927947" y="934720"/>
                </a:cubicBezTo>
                <a:cubicBezTo>
                  <a:pt x="914400" y="925689"/>
                  <a:pt x="901600" y="915422"/>
                  <a:pt x="887307" y="907626"/>
                </a:cubicBezTo>
                <a:cubicBezTo>
                  <a:pt x="876633" y="901804"/>
                  <a:pt x="864168" y="899802"/>
                  <a:pt x="853440" y="894080"/>
                </a:cubicBezTo>
                <a:cubicBezTo>
                  <a:pt x="830208" y="881690"/>
                  <a:pt x="810154" y="863219"/>
                  <a:pt x="785707" y="853440"/>
                </a:cubicBezTo>
                <a:cubicBezTo>
                  <a:pt x="774418" y="848924"/>
                  <a:pt x="762715" y="845331"/>
                  <a:pt x="751840" y="839893"/>
                </a:cubicBezTo>
                <a:cubicBezTo>
                  <a:pt x="693253" y="810599"/>
                  <a:pt x="742582" y="825725"/>
                  <a:pt x="690880" y="812800"/>
                </a:cubicBezTo>
                <a:cubicBezTo>
                  <a:pt x="671483" y="799869"/>
                  <a:pt x="653765" y="782907"/>
                  <a:pt x="629920" y="778933"/>
                </a:cubicBezTo>
                <a:cubicBezTo>
                  <a:pt x="623239" y="777820"/>
                  <a:pt x="616373" y="778933"/>
                  <a:pt x="609600" y="77893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D7C067C-E551-4355-A5E3-C784016C89FF}"/>
              </a:ext>
            </a:extLst>
          </p:cNvPr>
          <p:cNvSpPr/>
          <p:nvPr/>
        </p:nvSpPr>
        <p:spPr>
          <a:xfrm>
            <a:off x="8114453" y="4416213"/>
            <a:ext cx="1470754" cy="1449494"/>
          </a:xfrm>
          <a:custGeom>
            <a:avLst/>
            <a:gdLst>
              <a:gd name="connsiteX0" fmla="*/ 47414 w 1470754"/>
              <a:gd name="connsiteY0" fmla="*/ 216747 h 1449494"/>
              <a:gd name="connsiteX1" fmla="*/ 60960 w 1470754"/>
              <a:gd name="connsiteY1" fmla="*/ 298027 h 1449494"/>
              <a:gd name="connsiteX2" fmla="*/ 74507 w 1470754"/>
              <a:gd name="connsiteY2" fmla="*/ 331894 h 1449494"/>
              <a:gd name="connsiteX3" fmla="*/ 88054 w 1470754"/>
              <a:gd name="connsiteY3" fmla="*/ 372534 h 1449494"/>
              <a:gd name="connsiteX4" fmla="*/ 94827 w 1470754"/>
              <a:gd name="connsiteY4" fmla="*/ 399627 h 1449494"/>
              <a:gd name="connsiteX5" fmla="*/ 135467 w 1470754"/>
              <a:gd name="connsiteY5" fmla="*/ 480907 h 1449494"/>
              <a:gd name="connsiteX6" fmla="*/ 155787 w 1470754"/>
              <a:gd name="connsiteY6" fmla="*/ 514774 h 1449494"/>
              <a:gd name="connsiteX7" fmla="*/ 169334 w 1470754"/>
              <a:gd name="connsiteY7" fmla="*/ 548640 h 1449494"/>
              <a:gd name="connsiteX8" fmla="*/ 216747 w 1470754"/>
              <a:gd name="connsiteY8" fmla="*/ 636694 h 1449494"/>
              <a:gd name="connsiteX9" fmla="*/ 230294 w 1470754"/>
              <a:gd name="connsiteY9" fmla="*/ 670560 h 1449494"/>
              <a:gd name="connsiteX10" fmla="*/ 250614 w 1470754"/>
              <a:gd name="connsiteY10" fmla="*/ 690880 h 1449494"/>
              <a:gd name="connsiteX11" fmla="*/ 291254 w 1470754"/>
              <a:gd name="connsiteY11" fmla="*/ 765387 h 1449494"/>
              <a:gd name="connsiteX12" fmla="*/ 345440 w 1470754"/>
              <a:gd name="connsiteY12" fmla="*/ 833120 h 1449494"/>
              <a:gd name="connsiteX13" fmla="*/ 358987 w 1470754"/>
              <a:gd name="connsiteY13" fmla="*/ 853440 h 1449494"/>
              <a:gd name="connsiteX14" fmla="*/ 386080 w 1470754"/>
              <a:gd name="connsiteY14" fmla="*/ 880534 h 1449494"/>
              <a:gd name="connsiteX15" fmla="*/ 433494 w 1470754"/>
              <a:gd name="connsiteY15" fmla="*/ 934720 h 1449494"/>
              <a:gd name="connsiteX16" fmla="*/ 501227 w 1470754"/>
              <a:gd name="connsiteY16" fmla="*/ 1016000 h 1449494"/>
              <a:gd name="connsiteX17" fmla="*/ 562187 w 1470754"/>
              <a:gd name="connsiteY17" fmla="*/ 1063414 h 1449494"/>
              <a:gd name="connsiteX18" fmla="*/ 623147 w 1470754"/>
              <a:gd name="connsiteY18" fmla="*/ 1110827 h 1449494"/>
              <a:gd name="connsiteX19" fmla="*/ 670560 w 1470754"/>
              <a:gd name="connsiteY19" fmla="*/ 1165014 h 1449494"/>
              <a:gd name="connsiteX20" fmla="*/ 697654 w 1470754"/>
              <a:gd name="connsiteY20" fmla="*/ 1178560 h 1449494"/>
              <a:gd name="connsiteX21" fmla="*/ 724747 w 1470754"/>
              <a:gd name="connsiteY21" fmla="*/ 1198880 h 1449494"/>
              <a:gd name="connsiteX22" fmla="*/ 745067 w 1470754"/>
              <a:gd name="connsiteY22" fmla="*/ 1212427 h 1449494"/>
              <a:gd name="connsiteX23" fmla="*/ 772160 w 1470754"/>
              <a:gd name="connsiteY23" fmla="*/ 1232747 h 1449494"/>
              <a:gd name="connsiteX24" fmla="*/ 792480 w 1470754"/>
              <a:gd name="connsiteY24" fmla="*/ 1239520 h 1449494"/>
              <a:gd name="connsiteX25" fmla="*/ 826347 w 1470754"/>
              <a:gd name="connsiteY25" fmla="*/ 1259840 h 1449494"/>
              <a:gd name="connsiteX26" fmla="*/ 860214 w 1470754"/>
              <a:gd name="connsiteY26" fmla="*/ 1286934 h 1449494"/>
              <a:gd name="connsiteX27" fmla="*/ 934720 w 1470754"/>
              <a:gd name="connsiteY27" fmla="*/ 1320800 h 1449494"/>
              <a:gd name="connsiteX28" fmla="*/ 968587 w 1470754"/>
              <a:gd name="connsiteY28" fmla="*/ 1341120 h 1449494"/>
              <a:gd name="connsiteX29" fmla="*/ 1009227 w 1470754"/>
              <a:gd name="connsiteY29" fmla="*/ 1347894 h 1449494"/>
              <a:gd name="connsiteX30" fmla="*/ 1029547 w 1470754"/>
              <a:gd name="connsiteY30" fmla="*/ 1354667 h 1449494"/>
              <a:gd name="connsiteX31" fmla="*/ 1056640 w 1470754"/>
              <a:gd name="connsiteY31" fmla="*/ 1361440 h 1449494"/>
              <a:gd name="connsiteX32" fmla="*/ 1117600 w 1470754"/>
              <a:gd name="connsiteY32" fmla="*/ 1381760 h 1449494"/>
              <a:gd name="connsiteX33" fmla="*/ 1144694 w 1470754"/>
              <a:gd name="connsiteY33" fmla="*/ 1388534 h 1449494"/>
              <a:gd name="connsiteX34" fmla="*/ 1165014 w 1470754"/>
              <a:gd name="connsiteY34" fmla="*/ 1395307 h 1449494"/>
              <a:gd name="connsiteX35" fmla="*/ 1198880 w 1470754"/>
              <a:gd name="connsiteY35" fmla="*/ 1402080 h 1449494"/>
              <a:gd name="connsiteX36" fmla="*/ 1239520 w 1470754"/>
              <a:gd name="connsiteY36" fmla="*/ 1415627 h 1449494"/>
              <a:gd name="connsiteX37" fmla="*/ 1259840 w 1470754"/>
              <a:gd name="connsiteY37" fmla="*/ 1422400 h 1449494"/>
              <a:gd name="connsiteX38" fmla="*/ 1307254 w 1470754"/>
              <a:gd name="connsiteY38" fmla="*/ 1435947 h 1449494"/>
              <a:gd name="connsiteX39" fmla="*/ 1334347 w 1470754"/>
              <a:gd name="connsiteY39" fmla="*/ 1449494 h 1449494"/>
              <a:gd name="connsiteX40" fmla="*/ 1341120 w 1470754"/>
              <a:gd name="connsiteY40" fmla="*/ 1429174 h 1449494"/>
              <a:gd name="connsiteX41" fmla="*/ 1327574 w 1470754"/>
              <a:gd name="connsiteY41" fmla="*/ 1381760 h 1449494"/>
              <a:gd name="connsiteX42" fmla="*/ 1314027 w 1470754"/>
              <a:gd name="connsiteY42" fmla="*/ 1327574 h 1449494"/>
              <a:gd name="connsiteX43" fmla="*/ 1286934 w 1470754"/>
              <a:gd name="connsiteY43" fmla="*/ 1293707 h 1449494"/>
              <a:gd name="connsiteX44" fmla="*/ 1273387 w 1470754"/>
              <a:gd name="connsiteY44" fmla="*/ 1266614 h 1449494"/>
              <a:gd name="connsiteX45" fmla="*/ 1225974 w 1470754"/>
              <a:gd name="connsiteY45" fmla="*/ 1225974 h 1449494"/>
              <a:gd name="connsiteX46" fmla="*/ 1205654 w 1470754"/>
              <a:gd name="connsiteY46" fmla="*/ 1205654 h 1449494"/>
              <a:gd name="connsiteX47" fmla="*/ 1178560 w 1470754"/>
              <a:gd name="connsiteY47" fmla="*/ 1192107 h 1449494"/>
              <a:gd name="connsiteX48" fmla="*/ 1158240 w 1470754"/>
              <a:gd name="connsiteY48" fmla="*/ 1178560 h 1449494"/>
              <a:gd name="connsiteX49" fmla="*/ 1124374 w 1470754"/>
              <a:gd name="connsiteY49" fmla="*/ 1158240 h 1449494"/>
              <a:gd name="connsiteX50" fmla="*/ 1076960 w 1470754"/>
              <a:gd name="connsiteY50" fmla="*/ 1124374 h 1449494"/>
              <a:gd name="connsiteX51" fmla="*/ 1049867 w 1470754"/>
              <a:gd name="connsiteY51" fmla="*/ 1110827 h 1449494"/>
              <a:gd name="connsiteX52" fmla="*/ 1029547 w 1470754"/>
              <a:gd name="connsiteY52" fmla="*/ 1090507 h 1449494"/>
              <a:gd name="connsiteX53" fmla="*/ 975360 w 1470754"/>
              <a:gd name="connsiteY53" fmla="*/ 1070187 h 1449494"/>
              <a:gd name="connsiteX54" fmla="*/ 955040 w 1470754"/>
              <a:gd name="connsiteY54" fmla="*/ 1056640 h 1449494"/>
              <a:gd name="connsiteX55" fmla="*/ 907627 w 1470754"/>
              <a:gd name="connsiteY55" fmla="*/ 1022774 h 1449494"/>
              <a:gd name="connsiteX56" fmla="*/ 860214 w 1470754"/>
              <a:gd name="connsiteY56" fmla="*/ 995680 h 1449494"/>
              <a:gd name="connsiteX57" fmla="*/ 799254 w 1470754"/>
              <a:gd name="connsiteY57" fmla="*/ 948267 h 1449494"/>
              <a:gd name="connsiteX58" fmla="*/ 772160 w 1470754"/>
              <a:gd name="connsiteY58" fmla="*/ 927947 h 1449494"/>
              <a:gd name="connsiteX59" fmla="*/ 738294 w 1470754"/>
              <a:gd name="connsiteY59" fmla="*/ 900854 h 1449494"/>
              <a:gd name="connsiteX60" fmla="*/ 697654 w 1470754"/>
              <a:gd name="connsiteY60" fmla="*/ 873760 h 1449494"/>
              <a:gd name="connsiteX61" fmla="*/ 677334 w 1470754"/>
              <a:gd name="connsiteY61" fmla="*/ 853440 h 1449494"/>
              <a:gd name="connsiteX62" fmla="*/ 616374 w 1470754"/>
              <a:gd name="connsiteY62" fmla="*/ 806027 h 1449494"/>
              <a:gd name="connsiteX63" fmla="*/ 562187 w 1470754"/>
              <a:gd name="connsiteY63" fmla="*/ 751840 h 1449494"/>
              <a:gd name="connsiteX64" fmla="*/ 535094 w 1470754"/>
              <a:gd name="connsiteY64" fmla="*/ 724747 h 1449494"/>
              <a:gd name="connsiteX65" fmla="*/ 514774 w 1470754"/>
              <a:gd name="connsiteY65" fmla="*/ 697654 h 1449494"/>
              <a:gd name="connsiteX66" fmla="*/ 494454 w 1470754"/>
              <a:gd name="connsiteY66" fmla="*/ 657014 h 1449494"/>
              <a:gd name="connsiteX67" fmla="*/ 467360 w 1470754"/>
              <a:gd name="connsiteY67" fmla="*/ 602827 h 1449494"/>
              <a:gd name="connsiteX68" fmla="*/ 426720 w 1470754"/>
              <a:gd name="connsiteY68" fmla="*/ 541867 h 1449494"/>
              <a:gd name="connsiteX69" fmla="*/ 413174 w 1470754"/>
              <a:gd name="connsiteY69" fmla="*/ 521547 h 1449494"/>
              <a:gd name="connsiteX70" fmla="*/ 399627 w 1470754"/>
              <a:gd name="connsiteY70" fmla="*/ 494454 h 1449494"/>
              <a:gd name="connsiteX71" fmla="*/ 379307 w 1470754"/>
              <a:gd name="connsiteY71" fmla="*/ 474134 h 1449494"/>
              <a:gd name="connsiteX72" fmla="*/ 365760 w 1470754"/>
              <a:gd name="connsiteY72" fmla="*/ 447040 h 1449494"/>
              <a:gd name="connsiteX73" fmla="*/ 352214 w 1470754"/>
              <a:gd name="connsiteY73" fmla="*/ 426720 h 1449494"/>
              <a:gd name="connsiteX74" fmla="*/ 331894 w 1470754"/>
              <a:gd name="connsiteY74" fmla="*/ 399627 h 1449494"/>
              <a:gd name="connsiteX75" fmla="*/ 311574 w 1470754"/>
              <a:gd name="connsiteY75" fmla="*/ 379307 h 1449494"/>
              <a:gd name="connsiteX76" fmla="*/ 270934 w 1470754"/>
              <a:gd name="connsiteY76" fmla="*/ 318347 h 1449494"/>
              <a:gd name="connsiteX77" fmla="*/ 250614 w 1470754"/>
              <a:gd name="connsiteY77" fmla="*/ 291254 h 1449494"/>
              <a:gd name="connsiteX78" fmla="*/ 216747 w 1470754"/>
              <a:gd name="connsiteY78" fmla="*/ 243840 h 1449494"/>
              <a:gd name="connsiteX79" fmla="*/ 182880 w 1470754"/>
              <a:gd name="connsiteY79" fmla="*/ 209974 h 1449494"/>
              <a:gd name="connsiteX80" fmla="*/ 128694 w 1470754"/>
              <a:gd name="connsiteY80" fmla="*/ 135467 h 1449494"/>
              <a:gd name="connsiteX81" fmla="*/ 108374 w 1470754"/>
              <a:gd name="connsiteY81" fmla="*/ 121920 h 1449494"/>
              <a:gd name="connsiteX82" fmla="*/ 101600 w 1470754"/>
              <a:gd name="connsiteY82" fmla="*/ 101600 h 1449494"/>
              <a:gd name="connsiteX83" fmla="*/ 67734 w 1470754"/>
              <a:gd name="connsiteY83" fmla="*/ 60960 h 1449494"/>
              <a:gd name="connsiteX84" fmla="*/ 40640 w 1470754"/>
              <a:gd name="connsiteY84" fmla="*/ 108374 h 1449494"/>
              <a:gd name="connsiteX85" fmla="*/ 20320 w 1470754"/>
              <a:gd name="connsiteY85" fmla="*/ 142240 h 1449494"/>
              <a:gd name="connsiteX86" fmla="*/ 13547 w 1470754"/>
              <a:gd name="connsiteY86" fmla="*/ 196427 h 1449494"/>
              <a:gd name="connsiteX87" fmla="*/ 6774 w 1470754"/>
              <a:gd name="connsiteY87" fmla="*/ 216747 h 1449494"/>
              <a:gd name="connsiteX88" fmla="*/ 0 w 1470754"/>
              <a:gd name="connsiteY88" fmla="*/ 298027 h 1449494"/>
              <a:gd name="connsiteX89" fmla="*/ 6774 w 1470754"/>
              <a:gd name="connsiteY89" fmla="*/ 528320 h 1449494"/>
              <a:gd name="connsiteX90" fmla="*/ 13547 w 1470754"/>
              <a:gd name="connsiteY90" fmla="*/ 562187 h 1449494"/>
              <a:gd name="connsiteX91" fmla="*/ 20320 w 1470754"/>
              <a:gd name="connsiteY91" fmla="*/ 629920 h 1449494"/>
              <a:gd name="connsiteX92" fmla="*/ 33867 w 1470754"/>
              <a:gd name="connsiteY92" fmla="*/ 684107 h 1449494"/>
              <a:gd name="connsiteX93" fmla="*/ 54187 w 1470754"/>
              <a:gd name="connsiteY93" fmla="*/ 751840 h 1449494"/>
              <a:gd name="connsiteX94" fmla="*/ 74507 w 1470754"/>
              <a:gd name="connsiteY94" fmla="*/ 806027 h 1449494"/>
              <a:gd name="connsiteX95" fmla="*/ 142240 w 1470754"/>
              <a:gd name="connsiteY95" fmla="*/ 900854 h 1449494"/>
              <a:gd name="connsiteX96" fmla="*/ 196427 w 1470754"/>
              <a:gd name="connsiteY96" fmla="*/ 955040 h 1449494"/>
              <a:gd name="connsiteX97" fmla="*/ 237067 w 1470754"/>
              <a:gd name="connsiteY97" fmla="*/ 988907 h 1449494"/>
              <a:gd name="connsiteX98" fmla="*/ 331894 w 1470754"/>
              <a:gd name="connsiteY98" fmla="*/ 1070187 h 1449494"/>
              <a:gd name="connsiteX99" fmla="*/ 379307 w 1470754"/>
              <a:gd name="connsiteY99" fmla="*/ 1097280 h 1449494"/>
              <a:gd name="connsiteX100" fmla="*/ 399627 w 1470754"/>
              <a:gd name="connsiteY100" fmla="*/ 1110827 h 1449494"/>
              <a:gd name="connsiteX101" fmla="*/ 440267 w 1470754"/>
              <a:gd name="connsiteY101" fmla="*/ 1124374 h 1449494"/>
              <a:gd name="connsiteX102" fmla="*/ 480907 w 1470754"/>
              <a:gd name="connsiteY102" fmla="*/ 1137920 h 1449494"/>
              <a:gd name="connsiteX103" fmla="*/ 501227 w 1470754"/>
              <a:gd name="connsiteY103" fmla="*/ 1144694 h 1449494"/>
              <a:gd name="connsiteX104" fmla="*/ 535094 w 1470754"/>
              <a:gd name="connsiteY104" fmla="*/ 1158240 h 1449494"/>
              <a:gd name="connsiteX105" fmla="*/ 575734 w 1470754"/>
              <a:gd name="connsiteY105" fmla="*/ 1171787 h 1449494"/>
              <a:gd name="connsiteX106" fmla="*/ 623147 w 1470754"/>
              <a:gd name="connsiteY106" fmla="*/ 1192107 h 1449494"/>
              <a:gd name="connsiteX107" fmla="*/ 684107 w 1470754"/>
              <a:gd name="connsiteY107" fmla="*/ 1198880 h 1449494"/>
              <a:gd name="connsiteX108" fmla="*/ 745067 w 1470754"/>
              <a:gd name="connsiteY108" fmla="*/ 1219200 h 1449494"/>
              <a:gd name="connsiteX109" fmla="*/ 812800 w 1470754"/>
              <a:gd name="connsiteY109" fmla="*/ 1232747 h 1449494"/>
              <a:gd name="connsiteX110" fmla="*/ 887307 w 1470754"/>
              <a:gd name="connsiteY110" fmla="*/ 1259840 h 1449494"/>
              <a:gd name="connsiteX111" fmla="*/ 1016000 w 1470754"/>
              <a:gd name="connsiteY111" fmla="*/ 1286934 h 1449494"/>
              <a:gd name="connsiteX112" fmla="*/ 1117600 w 1470754"/>
              <a:gd name="connsiteY112" fmla="*/ 1314027 h 1449494"/>
              <a:gd name="connsiteX113" fmla="*/ 1266614 w 1470754"/>
              <a:gd name="connsiteY113" fmla="*/ 1341120 h 1449494"/>
              <a:gd name="connsiteX114" fmla="*/ 1320800 w 1470754"/>
              <a:gd name="connsiteY114" fmla="*/ 1381760 h 1449494"/>
              <a:gd name="connsiteX115" fmla="*/ 1374987 w 1470754"/>
              <a:gd name="connsiteY115" fmla="*/ 1415627 h 1449494"/>
              <a:gd name="connsiteX116" fmla="*/ 1402080 w 1470754"/>
              <a:gd name="connsiteY116" fmla="*/ 1429174 h 1449494"/>
              <a:gd name="connsiteX117" fmla="*/ 1408854 w 1470754"/>
              <a:gd name="connsiteY117" fmla="*/ 1395307 h 1449494"/>
              <a:gd name="connsiteX118" fmla="*/ 1415627 w 1470754"/>
              <a:gd name="connsiteY118" fmla="*/ 1374987 h 1449494"/>
              <a:gd name="connsiteX119" fmla="*/ 1422400 w 1470754"/>
              <a:gd name="connsiteY119" fmla="*/ 1341120 h 1449494"/>
              <a:gd name="connsiteX120" fmla="*/ 1408854 w 1470754"/>
              <a:gd name="connsiteY120" fmla="*/ 1070187 h 1449494"/>
              <a:gd name="connsiteX121" fmla="*/ 1395307 w 1470754"/>
              <a:gd name="connsiteY121" fmla="*/ 1009227 h 1449494"/>
              <a:gd name="connsiteX122" fmla="*/ 1381760 w 1470754"/>
              <a:gd name="connsiteY122" fmla="*/ 955040 h 1449494"/>
              <a:gd name="connsiteX123" fmla="*/ 1374987 w 1470754"/>
              <a:gd name="connsiteY123" fmla="*/ 887307 h 1449494"/>
              <a:gd name="connsiteX124" fmla="*/ 1361440 w 1470754"/>
              <a:gd name="connsiteY124" fmla="*/ 853440 h 1449494"/>
              <a:gd name="connsiteX125" fmla="*/ 1354667 w 1470754"/>
              <a:gd name="connsiteY125" fmla="*/ 826347 h 1449494"/>
              <a:gd name="connsiteX126" fmla="*/ 1341120 w 1470754"/>
              <a:gd name="connsiteY126" fmla="*/ 806027 h 1449494"/>
              <a:gd name="connsiteX127" fmla="*/ 1320800 w 1470754"/>
              <a:gd name="connsiteY127" fmla="*/ 765387 h 1449494"/>
              <a:gd name="connsiteX128" fmla="*/ 1293707 w 1470754"/>
              <a:gd name="connsiteY128" fmla="*/ 711200 h 1449494"/>
              <a:gd name="connsiteX129" fmla="*/ 1280160 w 1470754"/>
              <a:gd name="connsiteY129" fmla="*/ 677334 h 1449494"/>
              <a:gd name="connsiteX130" fmla="*/ 1259840 w 1470754"/>
              <a:gd name="connsiteY130" fmla="*/ 650240 h 1449494"/>
              <a:gd name="connsiteX131" fmla="*/ 1246294 w 1470754"/>
              <a:gd name="connsiteY131" fmla="*/ 616374 h 1449494"/>
              <a:gd name="connsiteX132" fmla="*/ 1225974 w 1470754"/>
              <a:gd name="connsiteY132" fmla="*/ 582507 h 1449494"/>
              <a:gd name="connsiteX133" fmla="*/ 1212427 w 1470754"/>
              <a:gd name="connsiteY133" fmla="*/ 555414 h 1449494"/>
              <a:gd name="connsiteX134" fmla="*/ 1192107 w 1470754"/>
              <a:gd name="connsiteY134" fmla="*/ 528320 h 1449494"/>
              <a:gd name="connsiteX135" fmla="*/ 1165014 w 1470754"/>
              <a:gd name="connsiteY135" fmla="*/ 487680 h 1449494"/>
              <a:gd name="connsiteX136" fmla="*/ 1104054 w 1470754"/>
              <a:gd name="connsiteY136" fmla="*/ 392854 h 1449494"/>
              <a:gd name="connsiteX137" fmla="*/ 1076960 w 1470754"/>
              <a:gd name="connsiteY137" fmla="*/ 358987 h 1449494"/>
              <a:gd name="connsiteX138" fmla="*/ 1056640 w 1470754"/>
              <a:gd name="connsiteY138" fmla="*/ 338667 h 1449494"/>
              <a:gd name="connsiteX139" fmla="*/ 1036320 w 1470754"/>
              <a:gd name="connsiteY139" fmla="*/ 304800 h 1449494"/>
              <a:gd name="connsiteX140" fmla="*/ 988907 w 1470754"/>
              <a:gd name="connsiteY140" fmla="*/ 257387 h 1449494"/>
              <a:gd name="connsiteX141" fmla="*/ 948267 w 1470754"/>
              <a:gd name="connsiteY141" fmla="*/ 209974 h 1449494"/>
              <a:gd name="connsiteX142" fmla="*/ 914400 w 1470754"/>
              <a:gd name="connsiteY142" fmla="*/ 176107 h 1449494"/>
              <a:gd name="connsiteX143" fmla="*/ 907627 w 1470754"/>
              <a:gd name="connsiteY143" fmla="*/ 155787 h 1449494"/>
              <a:gd name="connsiteX144" fmla="*/ 873760 w 1470754"/>
              <a:gd name="connsiteY144" fmla="*/ 128694 h 1449494"/>
              <a:gd name="connsiteX145" fmla="*/ 819574 w 1470754"/>
              <a:gd name="connsiteY145" fmla="*/ 88054 h 1449494"/>
              <a:gd name="connsiteX146" fmla="*/ 778934 w 1470754"/>
              <a:gd name="connsiteY146" fmla="*/ 60960 h 1449494"/>
              <a:gd name="connsiteX147" fmla="*/ 697654 w 1470754"/>
              <a:gd name="connsiteY147" fmla="*/ 40640 h 1449494"/>
              <a:gd name="connsiteX148" fmla="*/ 609600 w 1470754"/>
              <a:gd name="connsiteY148" fmla="*/ 27094 h 1449494"/>
              <a:gd name="connsiteX149" fmla="*/ 568960 w 1470754"/>
              <a:gd name="connsiteY149" fmla="*/ 20320 h 1449494"/>
              <a:gd name="connsiteX150" fmla="*/ 467360 w 1470754"/>
              <a:gd name="connsiteY150" fmla="*/ 6774 h 1449494"/>
              <a:gd name="connsiteX151" fmla="*/ 372534 w 1470754"/>
              <a:gd name="connsiteY151" fmla="*/ 0 h 1449494"/>
              <a:gd name="connsiteX152" fmla="*/ 548640 w 1470754"/>
              <a:gd name="connsiteY152" fmla="*/ 6774 h 1449494"/>
              <a:gd name="connsiteX153" fmla="*/ 690880 w 1470754"/>
              <a:gd name="connsiteY153" fmla="*/ 20320 h 1449494"/>
              <a:gd name="connsiteX154" fmla="*/ 772160 w 1470754"/>
              <a:gd name="connsiteY154" fmla="*/ 33867 h 1449494"/>
              <a:gd name="connsiteX155" fmla="*/ 812800 w 1470754"/>
              <a:gd name="connsiteY155" fmla="*/ 40640 h 1449494"/>
              <a:gd name="connsiteX156" fmla="*/ 833120 w 1470754"/>
              <a:gd name="connsiteY156" fmla="*/ 47414 h 1449494"/>
              <a:gd name="connsiteX157" fmla="*/ 853440 w 1470754"/>
              <a:gd name="connsiteY157" fmla="*/ 60960 h 1449494"/>
              <a:gd name="connsiteX158" fmla="*/ 900854 w 1470754"/>
              <a:gd name="connsiteY158" fmla="*/ 67734 h 1449494"/>
              <a:gd name="connsiteX159" fmla="*/ 948267 w 1470754"/>
              <a:gd name="connsiteY159" fmla="*/ 94827 h 1449494"/>
              <a:gd name="connsiteX160" fmla="*/ 982134 w 1470754"/>
              <a:gd name="connsiteY160" fmla="*/ 115147 h 1449494"/>
              <a:gd name="connsiteX161" fmla="*/ 1009227 w 1470754"/>
              <a:gd name="connsiteY161" fmla="*/ 128694 h 1449494"/>
              <a:gd name="connsiteX162" fmla="*/ 1036320 w 1470754"/>
              <a:gd name="connsiteY162" fmla="*/ 155787 h 1449494"/>
              <a:gd name="connsiteX163" fmla="*/ 1063414 w 1470754"/>
              <a:gd name="connsiteY163" fmla="*/ 176107 h 1449494"/>
              <a:gd name="connsiteX164" fmla="*/ 1117600 w 1470754"/>
              <a:gd name="connsiteY164" fmla="*/ 230294 h 1449494"/>
              <a:gd name="connsiteX165" fmla="*/ 1151467 w 1470754"/>
              <a:gd name="connsiteY165" fmla="*/ 264160 h 1449494"/>
              <a:gd name="connsiteX166" fmla="*/ 1171787 w 1470754"/>
              <a:gd name="connsiteY166" fmla="*/ 291254 h 1449494"/>
              <a:gd name="connsiteX167" fmla="*/ 1192107 w 1470754"/>
              <a:gd name="connsiteY167" fmla="*/ 311574 h 1449494"/>
              <a:gd name="connsiteX168" fmla="*/ 1225974 w 1470754"/>
              <a:gd name="connsiteY168" fmla="*/ 358987 h 1449494"/>
              <a:gd name="connsiteX169" fmla="*/ 1246294 w 1470754"/>
              <a:gd name="connsiteY169" fmla="*/ 413174 h 1449494"/>
              <a:gd name="connsiteX170" fmla="*/ 1259840 w 1470754"/>
              <a:gd name="connsiteY170" fmla="*/ 433494 h 1449494"/>
              <a:gd name="connsiteX171" fmla="*/ 1266614 w 1470754"/>
              <a:gd name="connsiteY171" fmla="*/ 467360 h 1449494"/>
              <a:gd name="connsiteX172" fmla="*/ 1280160 w 1470754"/>
              <a:gd name="connsiteY172" fmla="*/ 508000 h 1449494"/>
              <a:gd name="connsiteX173" fmla="*/ 1286934 w 1470754"/>
              <a:gd name="connsiteY173" fmla="*/ 535094 h 1449494"/>
              <a:gd name="connsiteX174" fmla="*/ 1300480 w 1470754"/>
              <a:gd name="connsiteY174" fmla="*/ 609600 h 1449494"/>
              <a:gd name="connsiteX175" fmla="*/ 1320800 w 1470754"/>
              <a:gd name="connsiteY175" fmla="*/ 880534 h 1449494"/>
              <a:gd name="connsiteX176" fmla="*/ 1327574 w 1470754"/>
              <a:gd name="connsiteY176" fmla="*/ 941494 h 1449494"/>
              <a:gd name="connsiteX177" fmla="*/ 1341120 w 1470754"/>
              <a:gd name="connsiteY177" fmla="*/ 1002454 h 1449494"/>
              <a:gd name="connsiteX178" fmla="*/ 1347894 w 1470754"/>
              <a:gd name="connsiteY178" fmla="*/ 1022774 h 1449494"/>
              <a:gd name="connsiteX179" fmla="*/ 1368214 w 1470754"/>
              <a:gd name="connsiteY179" fmla="*/ 1110827 h 1449494"/>
              <a:gd name="connsiteX180" fmla="*/ 1381760 w 1470754"/>
              <a:gd name="connsiteY180" fmla="*/ 1178560 h 1449494"/>
              <a:gd name="connsiteX181" fmla="*/ 1395307 w 1470754"/>
              <a:gd name="connsiteY181" fmla="*/ 1198880 h 1449494"/>
              <a:gd name="connsiteX182" fmla="*/ 1402080 w 1470754"/>
              <a:gd name="connsiteY182" fmla="*/ 1239520 h 1449494"/>
              <a:gd name="connsiteX183" fmla="*/ 1415627 w 1470754"/>
              <a:gd name="connsiteY183" fmla="*/ 1266614 h 1449494"/>
              <a:gd name="connsiteX184" fmla="*/ 1422400 w 1470754"/>
              <a:gd name="connsiteY184" fmla="*/ 1300480 h 1449494"/>
              <a:gd name="connsiteX185" fmla="*/ 1429174 w 1470754"/>
              <a:gd name="connsiteY185" fmla="*/ 1131147 h 1449494"/>
              <a:gd name="connsiteX186" fmla="*/ 1435947 w 1470754"/>
              <a:gd name="connsiteY186" fmla="*/ 1083734 h 1449494"/>
              <a:gd name="connsiteX187" fmla="*/ 1442720 w 1470754"/>
              <a:gd name="connsiteY187" fmla="*/ 1002454 h 1449494"/>
              <a:gd name="connsiteX188" fmla="*/ 1449494 w 1470754"/>
              <a:gd name="connsiteY188" fmla="*/ 955040 h 1449494"/>
              <a:gd name="connsiteX189" fmla="*/ 1456267 w 1470754"/>
              <a:gd name="connsiteY189" fmla="*/ 900854 h 1449494"/>
              <a:gd name="connsiteX190" fmla="*/ 1463040 w 1470754"/>
              <a:gd name="connsiteY190" fmla="*/ 745067 h 1449494"/>
              <a:gd name="connsiteX191" fmla="*/ 1469814 w 1470754"/>
              <a:gd name="connsiteY191" fmla="*/ 650240 h 1449494"/>
              <a:gd name="connsiteX192" fmla="*/ 1456267 w 1470754"/>
              <a:gd name="connsiteY192" fmla="*/ 399627 h 1449494"/>
              <a:gd name="connsiteX193" fmla="*/ 1449494 w 1470754"/>
              <a:gd name="connsiteY193" fmla="*/ 372534 h 1449494"/>
              <a:gd name="connsiteX194" fmla="*/ 1442720 w 1470754"/>
              <a:gd name="connsiteY194" fmla="*/ 338667 h 1449494"/>
              <a:gd name="connsiteX195" fmla="*/ 1415627 w 1470754"/>
              <a:gd name="connsiteY195" fmla="*/ 270934 h 1449494"/>
              <a:gd name="connsiteX196" fmla="*/ 1354667 w 1470754"/>
              <a:gd name="connsiteY196" fmla="*/ 203200 h 1449494"/>
              <a:gd name="connsiteX197" fmla="*/ 1300480 w 1470754"/>
              <a:gd name="connsiteY197" fmla="*/ 135467 h 1449494"/>
              <a:gd name="connsiteX198" fmla="*/ 1239520 w 1470754"/>
              <a:gd name="connsiteY198" fmla="*/ 88054 h 1449494"/>
              <a:gd name="connsiteX199" fmla="*/ 1212427 w 1470754"/>
              <a:gd name="connsiteY199" fmla="*/ 74507 h 1449494"/>
              <a:gd name="connsiteX200" fmla="*/ 1185334 w 1470754"/>
              <a:gd name="connsiteY200" fmla="*/ 67734 h 1449494"/>
              <a:gd name="connsiteX201" fmla="*/ 1151467 w 1470754"/>
              <a:gd name="connsiteY201" fmla="*/ 54187 h 1449494"/>
              <a:gd name="connsiteX202" fmla="*/ 1009227 w 1470754"/>
              <a:gd name="connsiteY202" fmla="*/ 67734 h 1449494"/>
              <a:gd name="connsiteX203" fmla="*/ 968587 w 1470754"/>
              <a:gd name="connsiteY203" fmla="*/ 81280 h 1449494"/>
              <a:gd name="connsiteX204" fmla="*/ 921174 w 1470754"/>
              <a:gd name="connsiteY204" fmla="*/ 88054 h 1449494"/>
              <a:gd name="connsiteX205" fmla="*/ 839894 w 1470754"/>
              <a:gd name="connsiteY205" fmla="*/ 115147 h 1449494"/>
              <a:gd name="connsiteX206" fmla="*/ 758614 w 1470754"/>
              <a:gd name="connsiteY206" fmla="*/ 128694 h 1449494"/>
              <a:gd name="connsiteX207" fmla="*/ 717974 w 1470754"/>
              <a:gd name="connsiteY207" fmla="*/ 142240 h 1449494"/>
              <a:gd name="connsiteX208" fmla="*/ 663787 w 1470754"/>
              <a:gd name="connsiteY208" fmla="*/ 155787 h 1449494"/>
              <a:gd name="connsiteX209" fmla="*/ 636694 w 1470754"/>
              <a:gd name="connsiteY209" fmla="*/ 162560 h 1449494"/>
              <a:gd name="connsiteX210" fmla="*/ 596054 w 1470754"/>
              <a:gd name="connsiteY210" fmla="*/ 128694 h 1449494"/>
              <a:gd name="connsiteX211" fmla="*/ 568960 w 1470754"/>
              <a:gd name="connsiteY211" fmla="*/ 115147 h 1449494"/>
              <a:gd name="connsiteX212" fmla="*/ 548640 w 1470754"/>
              <a:gd name="connsiteY212" fmla="*/ 101600 h 1449494"/>
              <a:gd name="connsiteX213" fmla="*/ 494454 w 1470754"/>
              <a:gd name="connsiteY213" fmla="*/ 88054 h 1449494"/>
              <a:gd name="connsiteX214" fmla="*/ 453814 w 1470754"/>
              <a:gd name="connsiteY214" fmla="*/ 67734 h 1449494"/>
              <a:gd name="connsiteX215" fmla="*/ 399627 w 1470754"/>
              <a:gd name="connsiteY215" fmla="*/ 54187 h 1449494"/>
              <a:gd name="connsiteX216" fmla="*/ 379307 w 1470754"/>
              <a:gd name="connsiteY216" fmla="*/ 40640 h 1449494"/>
              <a:gd name="connsiteX217" fmla="*/ 338667 w 1470754"/>
              <a:gd name="connsiteY217" fmla="*/ 27094 h 1449494"/>
              <a:gd name="connsiteX218" fmla="*/ 243840 w 1470754"/>
              <a:gd name="connsiteY218" fmla="*/ 33867 h 1449494"/>
              <a:gd name="connsiteX219" fmla="*/ 176107 w 1470754"/>
              <a:gd name="connsiteY219" fmla="*/ 54187 h 1449494"/>
              <a:gd name="connsiteX220" fmla="*/ 142240 w 1470754"/>
              <a:gd name="connsiteY220" fmla="*/ 60960 h 1449494"/>
              <a:gd name="connsiteX221" fmla="*/ 115147 w 1470754"/>
              <a:gd name="connsiteY221" fmla="*/ 74507 h 1449494"/>
              <a:gd name="connsiteX222" fmla="*/ 60960 w 1470754"/>
              <a:gd name="connsiteY222" fmla="*/ 88054 h 1449494"/>
              <a:gd name="connsiteX223" fmla="*/ 40640 w 1470754"/>
              <a:gd name="connsiteY223" fmla="*/ 101600 h 1449494"/>
              <a:gd name="connsiteX224" fmla="*/ 548640 w 1470754"/>
              <a:gd name="connsiteY224" fmla="*/ 108374 h 1449494"/>
              <a:gd name="connsiteX225" fmla="*/ 663787 w 1470754"/>
              <a:gd name="connsiteY225" fmla="*/ 121920 h 1449494"/>
              <a:gd name="connsiteX226" fmla="*/ 738294 w 1470754"/>
              <a:gd name="connsiteY226" fmla="*/ 135467 h 1449494"/>
              <a:gd name="connsiteX227" fmla="*/ 894080 w 1470754"/>
              <a:gd name="connsiteY227" fmla="*/ 149014 h 1449494"/>
              <a:gd name="connsiteX228" fmla="*/ 982134 w 1470754"/>
              <a:gd name="connsiteY228" fmla="*/ 162560 h 1449494"/>
              <a:gd name="connsiteX229" fmla="*/ 1083734 w 1470754"/>
              <a:gd name="connsiteY229" fmla="*/ 182880 h 1449494"/>
              <a:gd name="connsiteX230" fmla="*/ 1192107 w 1470754"/>
              <a:gd name="connsiteY230" fmla="*/ 196427 h 1449494"/>
              <a:gd name="connsiteX231" fmla="*/ 1354667 w 1470754"/>
              <a:gd name="connsiteY231" fmla="*/ 223520 h 1449494"/>
              <a:gd name="connsiteX232" fmla="*/ 1442720 w 1470754"/>
              <a:gd name="connsiteY232" fmla="*/ 237067 h 1449494"/>
              <a:gd name="connsiteX233" fmla="*/ 1442720 w 1470754"/>
              <a:gd name="connsiteY233" fmla="*/ 386080 h 1449494"/>
              <a:gd name="connsiteX234" fmla="*/ 1408854 w 1470754"/>
              <a:gd name="connsiteY234" fmla="*/ 508000 h 1449494"/>
              <a:gd name="connsiteX235" fmla="*/ 1388534 w 1470754"/>
              <a:gd name="connsiteY235" fmla="*/ 541867 h 1449494"/>
              <a:gd name="connsiteX236" fmla="*/ 1361440 w 1470754"/>
              <a:gd name="connsiteY236" fmla="*/ 623147 h 1449494"/>
              <a:gd name="connsiteX237" fmla="*/ 1327574 w 1470754"/>
              <a:gd name="connsiteY237" fmla="*/ 690880 h 1449494"/>
              <a:gd name="connsiteX238" fmla="*/ 1320800 w 1470754"/>
              <a:gd name="connsiteY238" fmla="*/ 717974 h 1449494"/>
              <a:gd name="connsiteX239" fmla="*/ 1286934 w 1470754"/>
              <a:gd name="connsiteY239" fmla="*/ 772160 h 1449494"/>
              <a:gd name="connsiteX240" fmla="*/ 1273387 w 1470754"/>
              <a:gd name="connsiteY240" fmla="*/ 812800 h 1449494"/>
              <a:gd name="connsiteX241" fmla="*/ 1266614 w 1470754"/>
              <a:gd name="connsiteY241" fmla="*/ 833120 h 1449494"/>
              <a:gd name="connsiteX242" fmla="*/ 1259840 w 1470754"/>
              <a:gd name="connsiteY242" fmla="*/ 860214 h 1449494"/>
              <a:gd name="connsiteX243" fmla="*/ 1266614 w 1470754"/>
              <a:gd name="connsiteY243" fmla="*/ 921174 h 1449494"/>
              <a:gd name="connsiteX244" fmla="*/ 1273387 w 1470754"/>
              <a:gd name="connsiteY244" fmla="*/ 941494 h 1449494"/>
              <a:gd name="connsiteX245" fmla="*/ 1293707 w 1470754"/>
              <a:gd name="connsiteY245" fmla="*/ 961814 h 1449494"/>
              <a:gd name="connsiteX246" fmla="*/ 1327574 w 1470754"/>
              <a:gd name="connsiteY246" fmla="*/ 1009227 h 1449494"/>
              <a:gd name="connsiteX247" fmla="*/ 1347894 w 1470754"/>
              <a:gd name="connsiteY247" fmla="*/ 1022774 h 1449494"/>
              <a:gd name="connsiteX248" fmla="*/ 1402080 w 1470754"/>
              <a:gd name="connsiteY248" fmla="*/ 1076960 h 1449494"/>
              <a:gd name="connsiteX249" fmla="*/ 1429174 w 1470754"/>
              <a:gd name="connsiteY249" fmla="*/ 1124374 h 1449494"/>
              <a:gd name="connsiteX250" fmla="*/ 1435947 w 1470754"/>
              <a:gd name="connsiteY250" fmla="*/ 1144694 h 1449494"/>
              <a:gd name="connsiteX251" fmla="*/ 1429174 w 1470754"/>
              <a:gd name="connsiteY251" fmla="*/ 1198880 h 1449494"/>
              <a:gd name="connsiteX252" fmla="*/ 1415627 w 1470754"/>
              <a:gd name="connsiteY252" fmla="*/ 1219200 h 1449494"/>
              <a:gd name="connsiteX253" fmla="*/ 1374987 w 1470754"/>
              <a:gd name="connsiteY253" fmla="*/ 1253067 h 1449494"/>
              <a:gd name="connsiteX254" fmla="*/ 1354667 w 1470754"/>
              <a:gd name="connsiteY254" fmla="*/ 1273387 h 1449494"/>
              <a:gd name="connsiteX255" fmla="*/ 1347894 w 1470754"/>
              <a:gd name="connsiteY255" fmla="*/ 1104054 h 1449494"/>
              <a:gd name="connsiteX256" fmla="*/ 1354667 w 1470754"/>
              <a:gd name="connsiteY256" fmla="*/ 1056640 h 1449494"/>
              <a:gd name="connsiteX257" fmla="*/ 1368214 w 1470754"/>
              <a:gd name="connsiteY257" fmla="*/ 988907 h 1449494"/>
              <a:gd name="connsiteX258" fmla="*/ 1374987 w 1470754"/>
              <a:gd name="connsiteY258" fmla="*/ 921174 h 1449494"/>
              <a:gd name="connsiteX259" fmla="*/ 1381760 w 1470754"/>
              <a:gd name="connsiteY259" fmla="*/ 880534 h 1449494"/>
              <a:gd name="connsiteX260" fmla="*/ 1374987 w 1470754"/>
              <a:gd name="connsiteY260" fmla="*/ 677334 h 1449494"/>
              <a:gd name="connsiteX261" fmla="*/ 1368214 w 1470754"/>
              <a:gd name="connsiteY261" fmla="*/ 657014 h 1449494"/>
              <a:gd name="connsiteX262" fmla="*/ 1354667 w 1470754"/>
              <a:gd name="connsiteY262" fmla="*/ 568960 h 1449494"/>
              <a:gd name="connsiteX263" fmla="*/ 1341120 w 1470754"/>
              <a:gd name="connsiteY263" fmla="*/ 508000 h 1449494"/>
              <a:gd name="connsiteX264" fmla="*/ 1327574 w 1470754"/>
              <a:gd name="connsiteY264" fmla="*/ 413174 h 1449494"/>
              <a:gd name="connsiteX265" fmla="*/ 1314027 w 1470754"/>
              <a:gd name="connsiteY265" fmla="*/ 352214 h 1449494"/>
              <a:gd name="connsiteX266" fmla="*/ 1293707 w 1470754"/>
              <a:gd name="connsiteY266" fmla="*/ 284480 h 1449494"/>
              <a:gd name="connsiteX267" fmla="*/ 1266614 w 1470754"/>
              <a:gd name="connsiteY267" fmla="*/ 250614 h 1449494"/>
              <a:gd name="connsiteX268" fmla="*/ 1253067 w 1470754"/>
              <a:gd name="connsiteY268" fmla="*/ 230294 h 1449494"/>
              <a:gd name="connsiteX269" fmla="*/ 1205654 w 1470754"/>
              <a:gd name="connsiteY269" fmla="*/ 216747 h 1449494"/>
              <a:gd name="connsiteX270" fmla="*/ 1185334 w 1470754"/>
              <a:gd name="connsiteY270" fmla="*/ 209974 h 1449494"/>
              <a:gd name="connsiteX271" fmla="*/ 1151467 w 1470754"/>
              <a:gd name="connsiteY271" fmla="*/ 203200 h 1449494"/>
              <a:gd name="connsiteX272" fmla="*/ 1124374 w 1470754"/>
              <a:gd name="connsiteY272" fmla="*/ 196427 h 1449494"/>
              <a:gd name="connsiteX273" fmla="*/ 1083734 w 1470754"/>
              <a:gd name="connsiteY273" fmla="*/ 189654 h 1449494"/>
              <a:gd name="connsiteX274" fmla="*/ 1029547 w 1470754"/>
              <a:gd name="connsiteY274" fmla="*/ 169334 h 1449494"/>
              <a:gd name="connsiteX275" fmla="*/ 921174 w 1470754"/>
              <a:gd name="connsiteY275" fmla="*/ 155787 h 1449494"/>
              <a:gd name="connsiteX276" fmla="*/ 839894 w 1470754"/>
              <a:gd name="connsiteY276" fmla="*/ 128694 h 1449494"/>
              <a:gd name="connsiteX277" fmla="*/ 765387 w 1470754"/>
              <a:gd name="connsiteY277" fmla="*/ 108374 h 1449494"/>
              <a:gd name="connsiteX278" fmla="*/ 745067 w 1470754"/>
              <a:gd name="connsiteY278" fmla="*/ 101600 h 1449494"/>
              <a:gd name="connsiteX279" fmla="*/ 697654 w 1470754"/>
              <a:gd name="connsiteY279" fmla="*/ 94827 h 1449494"/>
              <a:gd name="connsiteX280" fmla="*/ 657014 w 1470754"/>
              <a:gd name="connsiteY280" fmla="*/ 88054 h 1449494"/>
              <a:gd name="connsiteX281" fmla="*/ 568960 w 1470754"/>
              <a:gd name="connsiteY281" fmla="*/ 67734 h 1449494"/>
              <a:gd name="connsiteX282" fmla="*/ 514774 w 1470754"/>
              <a:gd name="connsiteY282" fmla="*/ 54187 h 1449494"/>
              <a:gd name="connsiteX283" fmla="*/ 453814 w 1470754"/>
              <a:gd name="connsiteY283" fmla="*/ 40640 h 1449494"/>
              <a:gd name="connsiteX284" fmla="*/ 406400 w 1470754"/>
              <a:gd name="connsiteY284" fmla="*/ 33867 h 1449494"/>
              <a:gd name="connsiteX285" fmla="*/ 379307 w 1470754"/>
              <a:gd name="connsiteY285" fmla="*/ 27094 h 1449494"/>
              <a:gd name="connsiteX286" fmla="*/ 325120 w 1470754"/>
              <a:gd name="connsiteY286" fmla="*/ 20320 h 1449494"/>
              <a:gd name="connsiteX287" fmla="*/ 257387 w 1470754"/>
              <a:gd name="connsiteY287" fmla="*/ 6774 h 1449494"/>
              <a:gd name="connsiteX288" fmla="*/ 94827 w 1470754"/>
              <a:gd name="connsiteY288" fmla="*/ 13547 h 1449494"/>
              <a:gd name="connsiteX289" fmla="*/ 81280 w 1470754"/>
              <a:gd name="connsiteY289" fmla="*/ 40640 h 1449494"/>
              <a:gd name="connsiteX290" fmla="*/ 40640 w 1470754"/>
              <a:gd name="connsiteY290" fmla="*/ 81280 h 1449494"/>
              <a:gd name="connsiteX291" fmla="*/ 13547 w 1470754"/>
              <a:gd name="connsiteY291" fmla="*/ 101600 h 1449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</a:cxnLst>
            <a:rect l="l" t="t" r="r" b="b"/>
            <a:pathLst>
              <a:path w="1470754" h="1449494">
                <a:moveTo>
                  <a:pt x="47414" y="216747"/>
                </a:moveTo>
                <a:cubicBezTo>
                  <a:pt x="51929" y="243840"/>
                  <a:pt x="54669" y="271290"/>
                  <a:pt x="60960" y="298027"/>
                </a:cubicBezTo>
                <a:cubicBezTo>
                  <a:pt x="63745" y="309862"/>
                  <a:pt x="70352" y="320467"/>
                  <a:pt x="74507" y="331894"/>
                </a:cubicBezTo>
                <a:cubicBezTo>
                  <a:pt x="79387" y="345314"/>
                  <a:pt x="83951" y="358857"/>
                  <a:pt x="88054" y="372534"/>
                </a:cubicBezTo>
                <a:cubicBezTo>
                  <a:pt x="90729" y="381450"/>
                  <a:pt x="91096" y="391099"/>
                  <a:pt x="94827" y="399627"/>
                </a:cubicBezTo>
                <a:cubicBezTo>
                  <a:pt x="106968" y="427379"/>
                  <a:pt x="119882" y="454932"/>
                  <a:pt x="135467" y="480907"/>
                </a:cubicBezTo>
                <a:cubicBezTo>
                  <a:pt x="142240" y="492196"/>
                  <a:pt x="149899" y="502999"/>
                  <a:pt x="155787" y="514774"/>
                </a:cubicBezTo>
                <a:cubicBezTo>
                  <a:pt x="161224" y="525649"/>
                  <a:pt x="163897" y="537765"/>
                  <a:pt x="169334" y="548640"/>
                </a:cubicBezTo>
                <a:cubicBezTo>
                  <a:pt x="199020" y="608010"/>
                  <a:pt x="185338" y="558174"/>
                  <a:pt x="216747" y="636694"/>
                </a:cubicBezTo>
                <a:cubicBezTo>
                  <a:pt x="221263" y="647983"/>
                  <a:pt x="223850" y="660250"/>
                  <a:pt x="230294" y="670560"/>
                </a:cubicBezTo>
                <a:cubicBezTo>
                  <a:pt x="235371" y="678683"/>
                  <a:pt x="245301" y="682910"/>
                  <a:pt x="250614" y="690880"/>
                </a:cubicBezTo>
                <a:cubicBezTo>
                  <a:pt x="301047" y="766530"/>
                  <a:pt x="242084" y="698336"/>
                  <a:pt x="291254" y="765387"/>
                </a:cubicBezTo>
                <a:cubicBezTo>
                  <a:pt x="308352" y="788703"/>
                  <a:pt x="329401" y="809063"/>
                  <a:pt x="345440" y="833120"/>
                </a:cubicBezTo>
                <a:cubicBezTo>
                  <a:pt x="349956" y="839893"/>
                  <a:pt x="353689" y="847259"/>
                  <a:pt x="358987" y="853440"/>
                </a:cubicBezTo>
                <a:cubicBezTo>
                  <a:pt x="367299" y="863137"/>
                  <a:pt x="378101" y="870561"/>
                  <a:pt x="386080" y="880534"/>
                </a:cubicBezTo>
                <a:cubicBezTo>
                  <a:pt x="431233" y="936976"/>
                  <a:pt x="392855" y="907629"/>
                  <a:pt x="433494" y="934720"/>
                </a:cubicBezTo>
                <a:cubicBezTo>
                  <a:pt x="448648" y="954204"/>
                  <a:pt x="476896" y="995724"/>
                  <a:pt x="501227" y="1016000"/>
                </a:cubicBezTo>
                <a:cubicBezTo>
                  <a:pt x="521003" y="1032480"/>
                  <a:pt x="546106" y="1043312"/>
                  <a:pt x="562187" y="1063414"/>
                </a:cubicBezTo>
                <a:cubicBezTo>
                  <a:pt x="596875" y="1106774"/>
                  <a:pt x="575857" y="1091911"/>
                  <a:pt x="623147" y="1110827"/>
                </a:cubicBezTo>
                <a:cubicBezTo>
                  <a:pt x="631640" y="1121443"/>
                  <a:pt x="656307" y="1154833"/>
                  <a:pt x="670560" y="1165014"/>
                </a:cubicBezTo>
                <a:cubicBezTo>
                  <a:pt x="678777" y="1170883"/>
                  <a:pt x="689092" y="1173209"/>
                  <a:pt x="697654" y="1178560"/>
                </a:cubicBezTo>
                <a:cubicBezTo>
                  <a:pt x="707227" y="1184543"/>
                  <a:pt x="715561" y="1192318"/>
                  <a:pt x="724747" y="1198880"/>
                </a:cubicBezTo>
                <a:cubicBezTo>
                  <a:pt x="731371" y="1203612"/>
                  <a:pt x="738443" y="1207695"/>
                  <a:pt x="745067" y="1212427"/>
                </a:cubicBezTo>
                <a:cubicBezTo>
                  <a:pt x="754253" y="1218989"/>
                  <a:pt x="762359" y="1227146"/>
                  <a:pt x="772160" y="1232747"/>
                </a:cubicBezTo>
                <a:cubicBezTo>
                  <a:pt x="778359" y="1236289"/>
                  <a:pt x="786094" y="1236327"/>
                  <a:pt x="792480" y="1239520"/>
                </a:cubicBezTo>
                <a:cubicBezTo>
                  <a:pt x="804255" y="1245408"/>
                  <a:pt x="815562" y="1252290"/>
                  <a:pt x="826347" y="1259840"/>
                </a:cubicBezTo>
                <a:cubicBezTo>
                  <a:pt x="838191" y="1268131"/>
                  <a:pt x="848017" y="1279172"/>
                  <a:pt x="860214" y="1286934"/>
                </a:cubicBezTo>
                <a:cubicBezTo>
                  <a:pt x="903998" y="1314797"/>
                  <a:pt x="892997" y="1299939"/>
                  <a:pt x="934720" y="1320800"/>
                </a:cubicBezTo>
                <a:cubicBezTo>
                  <a:pt x="946495" y="1326688"/>
                  <a:pt x="956215" y="1336621"/>
                  <a:pt x="968587" y="1341120"/>
                </a:cubicBezTo>
                <a:cubicBezTo>
                  <a:pt x="981494" y="1345813"/>
                  <a:pt x="995820" y="1344915"/>
                  <a:pt x="1009227" y="1347894"/>
                </a:cubicBezTo>
                <a:cubicBezTo>
                  <a:pt x="1016197" y="1349443"/>
                  <a:pt x="1022682" y="1352706"/>
                  <a:pt x="1029547" y="1354667"/>
                </a:cubicBezTo>
                <a:cubicBezTo>
                  <a:pt x="1038498" y="1357224"/>
                  <a:pt x="1047743" y="1358702"/>
                  <a:pt x="1056640" y="1361440"/>
                </a:cubicBezTo>
                <a:cubicBezTo>
                  <a:pt x="1077112" y="1367739"/>
                  <a:pt x="1096820" y="1376565"/>
                  <a:pt x="1117600" y="1381760"/>
                </a:cubicBezTo>
                <a:cubicBezTo>
                  <a:pt x="1126631" y="1384018"/>
                  <a:pt x="1135743" y="1385977"/>
                  <a:pt x="1144694" y="1388534"/>
                </a:cubicBezTo>
                <a:cubicBezTo>
                  <a:pt x="1151559" y="1390495"/>
                  <a:pt x="1158087" y="1393575"/>
                  <a:pt x="1165014" y="1395307"/>
                </a:cubicBezTo>
                <a:cubicBezTo>
                  <a:pt x="1176183" y="1398099"/>
                  <a:pt x="1187773" y="1399051"/>
                  <a:pt x="1198880" y="1402080"/>
                </a:cubicBezTo>
                <a:cubicBezTo>
                  <a:pt x="1212656" y="1405837"/>
                  <a:pt x="1225973" y="1411111"/>
                  <a:pt x="1239520" y="1415627"/>
                </a:cubicBezTo>
                <a:cubicBezTo>
                  <a:pt x="1246293" y="1417885"/>
                  <a:pt x="1252914" y="1420668"/>
                  <a:pt x="1259840" y="1422400"/>
                </a:cubicBezTo>
                <a:cubicBezTo>
                  <a:pt x="1273582" y="1425836"/>
                  <a:pt x="1293654" y="1430119"/>
                  <a:pt x="1307254" y="1435947"/>
                </a:cubicBezTo>
                <a:cubicBezTo>
                  <a:pt x="1316535" y="1439924"/>
                  <a:pt x="1325316" y="1444978"/>
                  <a:pt x="1334347" y="1449494"/>
                </a:cubicBezTo>
                <a:cubicBezTo>
                  <a:pt x="1336605" y="1442721"/>
                  <a:pt x="1341120" y="1436314"/>
                  <a:pt x="1341120" y="1429174"/>
                </a:cubicBezTo>
                <a:cubicBezTo>
                  <a:pt x="1341120" y="1417892"/>
                  <a:pt x="1330768" y="1393472"/>
                  <a:pt x="1327574" y="1381760"/>
                </a:cubicBezTo>
                <a:cubicBezTo>
                  <a:pt x="1322675" y="1363798"/>
                  <a:pt x="1325657" y="1342112"/>
                  <a:pt x="1314027" y="1327574"/>
                </a:cubicBezTo>
                <a:cubicBezTo>
                  <a:pt x="1304996" y="1316285"/>
                  <a:pt x="1294953" y="1305736"/>
                  <a:pt x="1286934" y="1293707"/>
                </a:cubicBezTo>
                <a:cubicBezTo>
                  <a:pt x="1281333" y="1285306"/>
                  <a:pt x="1279256" y="1274830"/>
                  <a:pt x="1273387" y="1266614"/>
                </a:cubicBezTo>
                <a:cubicBezTo>
                  <a:pt x="1260118" y="1248038"/>
                  <a:pt x="1243013" y="1240579"/>
                  <a:pt x="1225974" y="1225974"/>
                </a:cubicBezTo>
                <a:cubicBezTo>
                  <a:pt x="1218701" y="1219740"/>
                  <a:pt x="1213449" y="1211222"/>
                  <a:pt x="1205654" y="1205654"/>
                </a:cubicBezTo>
                <a:cubicBezTo>
                  <a:pt x="1197437" y="1199785"/>
                  <a:pt x="1187327" y="1197117"/>
                  <a:pt x="1178560" y="1192107"/>
                </a:cubicBezTo>
                <a:cubicBezTo>
                  <a:pt x="1171492" y="1188068"/>
                  <a:pt x="1165143" y="1182875"/>
                  <a:pt x="1158240" y="1178560"/>
                </a:cubicBezTo>
                <a:cubicBezTo>
                  <a:pt x="1147076" y="1171583"/>
                  <a:pt x="1135328" y="1165543"/>
                  <a:pt x="1124374" y="1158240"/>
                </a:cubicBezTo>
                <a:cubicBezTo>
                  <a:pt x="1102561" y="1143698"/>
                  <a:pt x="1098169" y="1136493"/>
                  <a:pt x="1076960" y="1124374"/>
                </a:cubicBezTo>
                <a:cubicBezTo>
                  <a:pt x="1068193" y="1119364"/>
                  <a:pt x="1058083" y="1116696"/>
                  <a:pt x="1049867" y="1110827"/>
                </a:cubicBezTo>
                <a:cubicBezTo>
                  <a:pt x="1042072" y="1105259"/>
                  <a:pt x="1037670" y="1095584"/>
                  <a:pt x="1029547" y="1090507"/>
                </a:cubicBezTo>
                <a:cubicBezTo>
                  <a:pt x="1020288" y="1084720"/>
                  <a:pt x="988872" y="1074691"/>
                  <a:pt x="975360" y="1070187"/>
                </a:cubicBezTo>
                <a:cubicBezTo>
                  <a:pt x="968587" y="1065671"/>
                  <a:pt x="961664" y="1061372"/>
                  <a:pt x="955040" y="1056640"/>
                </a:cubicBezTo>
                <a:cubicBezTo>
                  <a:pt x="940493" y="1046249"/>
                  <a:pt x="923597" y="1031900"/>
                  <a:pt x="907627" y="1022774"/>
                </a:cubicBezTo>
                <a:cubicBezTo>
                  <a:pt x="876128" y="1004775"/>
                  <a:pt x="886617" y="1015482"/>
                  <a:pt x="860214" y="995680"/>
                </a:cubicBezTo>
                <a:cubicBezTo>
                  <a:pt x="839620" y="980234"/>
                  <a:pt x="819658" y="963962"/>
                  <a:pt x="799254" y="948267"/>
                </a:cubicBezTo>
                <a:cubicBezTo>
                  <a:pt x="790306" y="941384"/>
                  <a:pt x="781071" y="934878"/>
                  <a:pt x="772160" y="927947"/>
                </a:cubicBezTo>
                <a:cubicBezTo>
                  <a:pt x="760749" y="919072"/>
                  <a:pt x="750323" y="908873"/>
                  <a:pt x="738294" y="900854"/>
                </a:cubicBezTo>
                <a:cubicBezTo>
                  <a:pt x="724747" y="891823"/>
                  <a:pt x="709167" y="885273"/>
                  <a:pt x="697654" y="873760"/>
                </a:cubicBezTo>
                <a:cubicBezTo>
                  <a:pt x="690881" y="866987"/>
                  <a:pt x="684693" y="859572"/>
                  <a:pt x="677334" y="853440"/>
                </a:cubicBezTo>
                <a:cubicBezTo>
                  <a:pt x="657558" y="836960"/>
                  <a:pt x="634577" y="824230"/>
                  <a:pt x="616374" y="806027"/>
                </a:cubicBezTo>
                <a:lnTo>
                  <a:pt x="562187" y="751840"/>
                </a:lnTo>
                <a:cubicBezTo>
                  <a:pt x="553156" y="742809"/>
                  <a:pt x="542757" y="734964"/>
                  <a:pt x="535094" y="724747"/>
                </a:cubicBezTo>
                <a:lnTo>
                  <a:pt x="514774" y="697654"/>
                </a:lnTo>
                <a:cubicBezTo>
                  <a:pt x="501038" y="656451"/>
                  <a:pt x="516962" y="698280"/>
                  <a:pt x="494454" y="657014"/>
                </a:cubicBezTo>
                <a:cubicBezTo>
                  <a:pt x="484784" y="639285"/>
                  <a:pt x="477750" y="620144"/>
                  <a:pt x="467360" y="602827"/>
                </a:cubicBezTo>
                <a:cubicBezTo>
                  <a:pt x="433000" y="545560"/>
                  <a:pt x="461998" y="591256"/>
                  <a:pt x="426720" y="541867"/>
                </a:cubicBezTo>
                <a:cubicBezTo>
                  <a:pt x="421989" y="535243"/>
                  <a:pt x="417213" y="528615"/>
                  <a:pt x="413174" y="521547"/>
                </a:cubicBezTo>
                <a:cubicBezTo>
                  <a:pt x="408164" y="512780"/>
                  <a:pt x="405496" y="502670"/>
                  <a:pt x="399627" y="494454"/>
                </a:cubicBezTo>
                <a:cubicBezTo>
                  <a:pt x="394059" y="486659"/>
                  <a:pt x="384875" y="481929"/>
                  <a:pt x="379307" y="474134"/>
                </a:cubicBezTo>
                <a:cubicBezTo>
                  <a:pt x="373438" y="465917"/>
                  <a:pt x="370770" y="455807"/>
                  <a:pt x="365760" y="447040"/>
                </a:cubicBezTo>
                <a:cubicBezTo>
                  <a:pt x="361721" y="439972"/>
                  <a:pt x="356945" y="433344"/>
                  <a:pt x="352214" y="426720"/>
                </a:cubicBezTo>
                <a:cubicBezTo>
                  <a:pt x="345653" y="417534"/>
                  <a:pt x="339241" y="408198"/>
                  <a:pt x="331894" y="399627"/>
                </a:cubicBezTo>
                <a:cubicBezTo>
                  <a:pt x="325660" y="392354"/>
                  <a:pt x="317321" y="386970"/>
                  <a:pt x="311574" y="379307"/>
                </a:cubicBezTo>
                <a:cubicBezTo>
                  <a:pt x="296921" y="359770"/>
                  <a:pt x="285587" y="337884"/>
                  <a:pt x="270934" y="318347"/>
                </a:cubicBezTo>
                <a:cubicBezTo>
                  <a:pt x="264161" y="309316"/>
                  <a:pt x="257176" y="300440"/>
                  <a:pt x="250614" y="291254"/>
                </a:cubicBezTo>
                <a:cubicBezTo>
                  <a:pt x="237374" y="272719"/>
                  <a:pt x="232841" y="261946"/>
                  <a:pt x="216747" y="243840"/>
                </a:cubicBezTo>
                <a:cubicBezTo>
                  <a:pt x="206141" y="231908"/>
                  <a:pt x="192990" y="222330"/>
                  <a:pt x="182880" y="209974"/>
                </a:cubicBezTo>
                <a:cubicBezTo>
                  <a:pt x="151086" y="171115"/>
                  <a:pt x="163011" y="169785"/>
                  <a:pt x="128694" y="135467"/>
                </a:cubicBezTo>
                <a:cubicBezTo>
                  <a:pt x="122938" y="129711"/>
                  <a:pt x="115147" y="126436"/>
                  <a:pt x="108374" y="121920"/>
                </a:cubicBezTo>
                <a:cubicBezTo>
                  <a:pt x="106116" y="115147"/>
                  <a:pt x="104793" y="107986"/>
                  <a:pt x="101600" y="101600"/>
                </a:cubicBezTo>
                <a:cubicBezTo>
                  <a:pt x="92169" y="82738"/>
                  <a:pt x="82716" y="75942"/>
                  <a:pt x="67734" y="60960"/>
                </a:cubicBezTo>
                <a:cubicBezTo>
                  <a:pt x="29765" y="86274"/>
                  <a:pt x="60424" y="58915"/>
                  <a:pt x="40640" y="108374"/>
                </a:cubicBezTo>
                <a:cubicBezTo>
                  <a:pt x="35751" y="120597"/>
                  <a:pt x="27093" y="130951"/>
                  <a:pt x="20320" y="142240"/>
                </a:cubicBezTo>
                <a:cubicBezTo>
                  <a:pt x="18062" y="160302"/>
                  <a:pt x="16803" y="178518"/>
                  <a:pt x="13547" y="196427"/>
                </a:cubicBezTo>
                <a:cubicBezTo>
                  <a:pt x="12270" y="203452"/>
                  <a:pt x="7718" y="209670"/>
                  <a:pt x="6774" y="216747"/>
                </a:cubicBezTo>
                <a:cubicBezTo>
                  <a:pt x="3181" y="243696"/>
                  <a:pt x="2258" y="270934"/>
                  <a:pt x="0" y="298027"/>
                </a:cubicBezTo>
                <a:cubicBezTo>
                  <a:pt x="2258" y="374791"/>
                  <a:pt x="2841" y="451623"/>
                  <a:pt x="6774" y="528320"/>
                </a:cubicBezTo>
                <a:cubicBezTo>
                  <a:pt x="7364" y="539817"/>
                  <a:pt x="12026" y="550775"/>
                  <a:pt x="13547" y="562187"/>
                </a:cubicBezTo>
                <a:cubicBezTo>
                  <a:pt x="16546" y="584678"/>
                  <a:pt x="16590" y="607538"/>
                  <a:pt x="20320" y="629920"/>
                </a:cubicBezTo>
                <a:cubicBezTo>
                  <a:pt x="23381" y="648285"/>
                  <a:pt x="30806" y="665742"/>
                  <a:pt x="33867" y="684107"/>
                </a:cubicBezTo>
                <a:cubicBezTo>
                  <a:pt x="44735" y="749316"/>
                  <a:pt x="32708" y="701723"/>
                  <a:pt x="54187" y="751840"/>
                </a:cubicBezTo>
                <a:cubicBezTo>
                  <a:pt x="64713" y="776401"/>
                  <a:pt x="58464" y="777953"/>
                  <a:pt x="74507" y="806027"/>
                </a:cubicBezTo>
                <a:cubicBezTo>
                  <a:pt x="87031" y="827944"/>
                  <a:pt x="121282" y="878150"/>
                  <a:pt x="142240" y="900854"/>
                </a:cubicBezTo>
                <a:cubicBezTo>
                  <a:pt x="159566" y="919624"/>
                  <a:pt x="176804" y="938687"/>
                  <a:pt x="196427" y="955040"/>
                </a:cubicBezTo>
                <a:cubicBezTo>
                  <a:pt x="209974" y="966329"/>
                  <a:pt x="224019" y="977045"/>
                  <a:pt x="237067" y="988907"/>
                </a:cubicBezTo>
                <a:cubicBezTo>
                  <a:pt x="320192" y="1064476"/>
                  <a:pt x="208257" y="975081"/>
                  <a:pt x="331894" y="1070187"/>
                </a:cubicBezTo>
                <a:cubicBezTo>
                  <a:pt x="363252" y="1094309"/>
                  <a:pt x="349192" y="1087242"/>
                  <a:pt x="379307" y="1097280"/>
                </a:cubicBezTo>
                <a:cubicBezTo>
                  <a:pt x="386080" y="1101796"/>
                  <a:pt x="392188" y="1107521"/>
                  <a:pt x="399627" y="1110827"/>
                </a:cubicBezTo>
                <a:cubicBezTo>
                  <a:pt x="412676" y="1116627"/>
                  <a:pt x="426720" y="1119858"/>
                  <a:pt x="440267" y="1124374"/>
                </a:cubicBezTo>
                <a:lnTo>
                  <a:pt x="480907" y="1137920"/>
                </a:lnTo>
                <a:cubicBezTo>
                  <a:pt x="487680" y="1140178"/>
                  <a:pt x="494598" y="1142042"/>
                  <a:pt x="501227" y="1144694"/>
                </a:cubicBezTo>
                <a:cubicBezTo>
                  <a:pt x="512516" y="1149209"/>
                  <a:pt x="523667" y="1154085"/>
                  <a:pt x="535094" y="1158240"/>
                </a:cubicBezTo>
                <a:cubicBezTo>
                  <a:pt x="548514" y="1163120"/>
                  <a:pt x="562406" y="1166661"/>
                  <a:pt x="575734" y="1171787"/>
                </a:cubicBezTo>
                <a:cubicBezTo>
                  <a:pt x="591782" y="1177960"/>
                  <a:pt x="606466" y="1187937"/>
                  <a:pt x="623147" y="1192107"/>
                </a:cubicBezTo>
                <a:cubicBezTo>
                  <a:pt x="642982" y="1197066"/>
                  <a:pt x="663787" y="1196622"/>
                  <a:pt x="684107" y="1198880"/>
                </a:cubicBezTo>
                <a:cubicBezTo>
                  <a:pt x="704427" y="1205653"/>
                  <a:pt x="724353" y="1213749"/>
                  <a:pt x="745067" y="1219200"/>
                </a:cubicBezTo>
                <a:cubicBezTo>
                  <a:pt x="767334" y="1225060"/>
                  <a:pt x="790661" y="1226422"/>
                  <a:pt x="812800" y="1232747"/>
                </a:cubicBezTo>
                <a:cubicBezTo>
                  <a:pt x="838210" y="1240007"/>
                  <a:pt x="861773" y="1253031"/>
                  <a:pt x="887307" y="1259840"/>
                </a:cubicBezTo>
                <a:cubicBezTo>
                  <a:pt x="929665" y="1271135"/>
                  <a:pt x="974953" y="1271542"/>
                  <a:pt x="1016000" y="1286934"/>
                </a:cubicBezTo>
                <a:cubicBezTo>
                  <a:pt x="1085135" y="1312860"/>
                  <a:pt x="1051090" y="1304526"/>
                  <a:pt x="1117600" y="1314027"/>
                </a:cubicBezTo>
                <a:cubicBezTo>
                  <a:pt x="1206487" y="1343656"/>
                  <a:pt x="1157204" y="1332704"/>
                  <a:pt x="1266614" y="1341120"/>
                </a:cubicBezTo>
                <a:cubicBezTo>
                  <a:pt x="1298284" y="1372790"/>
                  <a:pt x="1275915" y="1353706"/>
                  <a:pt x="1320800" y="1381760"/>
                </a:cubicBezTo>
                <a:cubicBezTo>
                  <a:pt x="1354678" y="1402934"/>
                  <a:pt x="1329928" y="1390594"/>
                  <a:pt x="1374987" y="1415627"/>
                </a:cubicBezTo>
                <a:cubicBezTo>
                  <a:pt x="1383813" y="1420531"/>
                  <a:pt x="1393049" y="1424658"/>
                  <a:pt x="1402080" y="1429174"/>
                </a:cubicBezTo>
                <a:cubicBezTo>
                  <a:pt x="1404338" y="1417885"/>
                  <a:pt x="1406062" y="1406476"/>
                  <a:pt x="1408854" y="1395307"/>
                </a:cubicBezTo>
                <a:cubicBezTo>
                  <a:pt x="1410586" y="1388380"/>
                  <a:pt x="1413895" y="1381914"/>
                  <a:pt x="1415627" y="1374987"/>
                </a:cubicBezTo>
                <a:cubicBezTo>
                  <a:pt x="1418419" y="1363818"/>
                  <a:pt x="1420142" y="1352409"/>
                  <a:pt x="1422400" y="1341120"/>
                </a:cubicBezTo>
                <a:cubicBezTo>
                  <a:pt x="1418140" y="1209064"/>
                  <a:pt x="1422434" y="1172032"/>
                  <a:pt x="1408854" y="1070187"/>
                </a:cubicBezTo>
                <a:cubicBezTo>
                  <a:pt x="1400299" y="1006027"/>
                  <a:pt x="1406738" y="1051142"/>
                  <a:pt x="1395307" y="1009227"/>
                </a:cubicBezTo>
                <a:cubicBezTo>
                  <a:pt x="1390408" y="991265"/>
                  <a:pt x="1381760" y="955040"/>
                  <a:pt x="1381760" y="955040"/>
                </a:cubicBezTo>
                <a:cubicBezTo>
                  <a:pt x="1379502" y="932462"/>
                  <a:pt x="1379437" y="909557"/>
                  <a:pt x="1374987" y="887307"/>
                </a:cubicBezTo>
                <a:cubicBezTo>
                  <a:pt x="1372602" y="875384"/>
                  <a:pt x="1365285" y="864975"/>
                  <a:pt x="1361440" y="853440"/>
                </a:cubicBezTo>
                <a:cubicBezTo>
                  <a:pt x="1358496" y="844609"/>
                  <a:pt x="1358334" y="834903"/>
                  <a:pt x="1354667" y="826347"/>
                </a:cubicBezTo>
                <a:cubicBezTo>
                  <a:pt x="1351460" y="818865"/>
                  <a:pt x="1345073" y="813143"/>
                  <a:pt x="1341120" y="806027"/>
                </a:cubicBezTo>
                <a:cubicBezTo>
                  <a:pt x="1333765" y="792787"/>
                  <a:pt x="1327573" y="778934"/>
                  <a:pt x="1320800" y="765387"/>
                </a:cubicBezTo>
                <a:cubicBezTo>
                  <a:pt x="1306759" y="709220"/>
                  <a:pt x="1325106" y="767718"/>
                  <a:pt x="1293707" y="711200"/>
                </a:cubicBezTo>
                <a:cubicBezTo>
                  <a:pt x="1287802" y="700572"/>
                  <a:pt x="1286065" y="687962"/>
                  <a:pt x="1280160" y="677334"/>
                </a:cubicBezTo>
                <a:cubicBezTo>
                  <a:pt x="1274678" y="667466"/>
                  <a:pt x="1265322" y="660108"/>
                  <a:pt x="1259840" y="650240"/>
                </a:cubicBezTo>
                <a:cubicBezTo>
                  <a:pt x="1253936" y="639612"/>
                  <a:pt x="1251731" y="627249"/>
                  <a:pt x="1246294" y="616374"/>
                </a:cubicBezTo>
                <a:cubicBezTo>
                  <a:pt x="1240406" y="604599"/>
                  <a:pt x="1232368" y="594015"/>
                  <a:pt x="1225974" y="582507"/>
                </a:cubicBezTo>
                <a:cubicBezTo>
                  <a:pt x="1221070" y="573681"/>
                  <a:pt x="1217778" y="563976"/>
                  <a:pt x="1212427" y="555414"/>
                </a:cubicBezTo>
                <a:cubicBezTo>
                  <a:pt x="1206444" y="545841"/>
                  <a:pt x="1198581" y="537568"/>
                  <a:pt x="1192107" y="528320"/>
                </a:cubicBezTo>
                <a:cubicBezTo>
                  <a:pt x="1182771" y="514982"/>
                  <a:pt x="1173755" y="501416"/>
                  <a:pt x="1165014" y="487680"/>
                </a:cubicBezTo>
                <a:cubicBezTo>
                  <a:pt x="1142490" y="452286"/>
                  <a:pt x="1132776" y="428756"/>
                  <a:pt x="1104054" y="392854"/>
                </a:cubicBezTo>
                <a:cubicBezTo>
                  <a:pt x="1095023" y="381565"/>
                  <a:pt x="1086480" y="369867"/>
                  <a:pt x="1076960" y="358987"/>
                </a:cubicBezTo>
                <a:cubicBezTo>
                  <a:pt x="1070652" y="351778"/>
                  <a:pt x="1062387" y="346330"/>
                  <a:pt x="1056640" y="338667"/>
                </a:cubicBezTo>
                <a:cubicBezTo>
                  <a:pt x="1048741" y="328135"/>
                  <a:pt x="1044748" y="314914"/>
                  <a:pt x="1036320" y="304800"/>
                </a:cubicBezTo>
                <a:cubicBezTo>
                  <a:pt x="1022011" y="287630"/>
                  <a:pt x="1000406" y="276553"/>
                  <a:pt x="988907" y="257387"/>
                </a:cubicBezTo>
                <a:cubicBezTo>
                  <a:pt x="964399" y="216540"/>
                  <a:pt x="979541" y="230822"/>
                  <a:pt x="948267" y="209974"/>
                </a:cubicBezTo>
                <a:cubicBezTo>
                  <a:pt x="903336" y="120113"/>
                  <a:pt x="964233" y="225940"/>
                  <a:pt x="914400" y="176107"/>
                </a:cubicBezTo>
                <a:cubicBezTo>
                  <a:pt x="909351" y="171058"/>
                  <a:pt x="912273" y="161208"/>
                  <a:pt x="907627" y="155787"/>
                </a:cubicBezTo>
                <a:cubicBezTo>
                  <a:pt x="898219" y="144811"/>
                  <a:pt x="884565" y="138299"/>
                  <a:pt x="873760" y="128694"/>
                </a:cubicBezTo>
                <a:cubicBezTo>
                  <a:pt x="809489" y="71564"/>
                  <a:pt x="881838" y="125412"/>
                  <a:pt x="819574" y="88054"/>
                </a:cubicBezTo>
                <a:cubicBezTo>
                  <a:pt x="805613" y="79677"/>
                  <a:pt x="794108" y="66861"/>
                  <a:pt x="778934" y="60960"/>
                </a:cubicBezTo>
                <a:cubicBezTo>
                  <a:pt x="752906" y="50838"/>
                  <a:pt x="725201" y="45231"/>
                  <a:pt x="697654" y="40640"/>
                </a:cubicBezTo>
                <a:cubicBezTo>
                  <a:pt x="596196" y="23731"/>
                  <a:pt x="723003" y="44541"/>
                  <a:pt x="609600" y="27094"/>
                </a:cubicBezTo>
                <a:cubicBezTo>
                  <a:pt x="596026" y="25006"/>
                  <a:pt x="582534" y="22408"/>
                  <a:pt x="568960" y="20320"/>
                </a:cubicBezTo>
                <a:cubicBezTo>
                  <a:pt x="548220" y="17129"/>
                  <a:pt x="486430" y="8508"/>
                  <a:pt x="467360" y="6774"/>
                </a:cubicBezTo>
                <a:cubicBezTo>
                  <a:pt x="435801" y="3905"/>
                  <a:pt x="340845" y="0"/>
                  <a:pt x="372534" y="0"/>
                </a:cubicBezTo>
                <a:cubicBezTo>
                  <a:pt x="431279" y="0"/>
                  <a:pt x="489938" y="4516"/>
                  <a:pt x="548640" y="6774"/>
                </a:cubicBezTo>
                <a:lnTo>
                  <a:pt x="690880" y="20320"/>
                </a:lnTo>
                <a:cubicBezTo>
                  <a:pt x="718095" y="24031"/>
                  <a:pt x="745067" y="29351"/>
                  <a:pt x="772160" y="33867"/>
                </a:cubicBezTo>
                <a:lnTo>
                  <a:pt x="812800" y="40640"/>
                </a:lnTo>
                <a:cubicBezTo>
                  <a:pt x="819573" y="42898"/>
                  <a:pt x="826734" y="44221"/>
                  <a:pt x="833120" y="47414"/>
                </a:cubicBezTo>
                <a:cubicBezTo>
                  <a:pt x="840401" y="51055"/>
                  <a:pt x="845643" y="58621"/>
                  <a:pt x="853440" y="60960"/>
                </a:cubicBezTo>
                <a:cubicBezTo>
                  <a:pt x="868732" y="65548"/>
                  <a:pt x="885049" y="65476"/>
                  <a:pt x="900854" y="67734"/>
                </a:cubicBezTo>
                <a:cubicBezTo>
                  <a:pt x="943433" y="96119"/>
                  <a:pt x="896704" y="66181"/>
                  <a:pt x="948267" y="94827"/>
                </a:cubicBezTo>
                <a:cubicBezTo>
                  <a:pt x="959775" y="101221"/>
                  <a:pt x="970626" y="108753"/>
                  <a:pt x="982134" y="115147"/>
                </a:cubicBezTo>
                <a:cubicBezTo>
                  <a:pt x="990960" y="120051"/>
                  <a:pt x="1001149" y="122636"/>
                  <a:pt x="1009227" y="128694"/>
                </a:cubicBezTo>
                <a:cubicBezTo>
                  <a:pt x="1019444" y="136357"/>
                  <a:pt x="1026708" y="147377"/>
                  <a:pt x="1036320" y="155787"/>
                </a:cubicBezTo>
                <a:cubicBezTo>
                  <a:pt x="1044816" y="163221"/>
                  <a:pt x="1055092" y="168479"/>
                  <a:pt x="1063414" y="176107"/>
                </a:cubicBezTo>
                <a:cubicBezTo>
                  <a:pt x="1082244" y="193368"/>
                  <a:pt x="1099538" y="212232"/>
                  <a:pt x="1117600" y="230294"/>
                </a:cubicBezTo>
                <a:cubicBezTo>
                  <a:pt x="1128889" y="241583"/>
                  <a:pt x="1141888" y="251388"/>
                  <a:pt x="1151467" y="264160"/>
                </a:cubicBezTo>
                <a:cubicBezTo>
                  <a:pt x="1158240" y="273191"/>
                  <a:pt x="1164440" y="282683"/>
                  <a:pt x="1171787" y="291254"/>
                </a:cubicBezTo>
                <a:cubicBezTo>
                  <a:pt x="1178021" y="298527"/>
                  <a:pt x="1186539" y="303779"/>
                  <a:pt x="1192107" y="311574"/>
                </a:cubicBezTo>
                <a:cubicBezTo>
                  <a:pt x="1236684" y="373980"/>
                  <a:pt x="1173141" y="306154"/>
                  <a:pt x="1225974" y="358987"/>
                </a:cubicBezTo>
                <a:cubicBezTo>
                  <a:pt x="1231837" y="376577"/>
                  <a:pt x="1238193" y="396971"/>
                  <a:pt x="1246294" y="413174"/>
                </a:cubicBezTo>
                <a:cubicBezTo>
                  <a:pt x="1249934" y="420455"/>
                  <a:pt x="1255325" y="426721"/>
                  <a:pt x="1259840" y="433494"/>
                </a:cubicBezTo>
                <a:cubicBezTo>
                  <a:pt x="1262098" y="444783"/>
                  <a:pt x="1263585" y="456253"/>
                  <a:pt x="1266614" y="467360"/>
                </a:cubicBezTo>
                <a:cubicBezTo>
                  <a:pt x="1270371" y="481136"/>
                  <a:pt x="1276697" y="494147"/>
                  <a:pt x="1280160" y="508000"/>
                </a:cubicBezTo>
                <a:cubicBezTo>
                  <a:pt x="1282418" y="517031"/>
                  <a:pt x="1284914" y="526006"/>
                  <a:pt x="1286934" y="535094"/>
                </a:cubicBezTo>
                <a:cubicBezTo>
                  <a:pt x="1293244" y="563489"/>
                  <a:pt x="1295580" y="580197"/>
                  <a:pt x="1300480" y="609600"/>
                </a:cubicBezTo>
                <a:cubicBezTo>
                  <a:pt x="1305335" y="682419"/>
                  <a:pt x="1314033" y="819639"/>
                  <a:pt x="1320800" y="880534"/>
                </a:cubicBezTo>
                <a:cubicBezTo>
                  <a:pt x="1323058" y="900854"/>
                  <a:pt x="1324683" y="921254"/>
                  <a:pt x="1327574" y="941494"/>
                </a:cubicBezTo>
                <a:cubicBezTo>
                  <a:pt x="1329569" y="955457"/>
                  <a:pt x="1336895" y="987667"/>
                  <a:pt x="1341120" y="1002454"/>
                </a:cubicBezTo>
                <a:cubicBezTo>
                  <a:pt x="1343081" y="1009319"/>
                  <a:pt x="1346289" y="1015817"/>
                  <a:pt x="1347894" y="1022774"/>
                </a:cubicBezTo>
                <a:cubicBezTo>
                  <a:pt x="1370314" y="1119929"/>
                  <a:pt x="1351841" y="1061712"/>
                  <a:pt x="1368214" y="1110827"/>
                </a:cubicBezTo>
                <a:cubicBezTo>
                  <a:pt x="1369742" y="1119994"/>
                  <a:pt x="1376249" y="1165701"/>
                  <a:pt x="1381760" y="1178560"/>
                </a:cubicBezTo>
                <a:cubicBezTo>
                  <a:pt x="1384967" y="1186042"/>
                  <a:pt x="1390791" y="1192107"/>
                  <a:pt x="1395307" y="1198880"/>
                </a:cubicBezTo>
                <a:cubicBezTo>
                  <a:pt x="1397565" y="1212427"/>
                  <a:pt x="1398134" y="1226366"/>
                  <a:pt x="1402080" y="1239520"/>
                </a:cubicBezTo>
                <a:cubicBezTo>
                  <a:pt x="1404981" y="1249192"/>
                  <a:pt x="1412434" y="1257035"/>
                  <a:pt x="1415627" y="1266614"/>
                </a:cubicBezTo>
                <a:cubicBezTo>
                  <a:pt x="1419267" y="1277535"/>
                  <a:pt x="1422400" y="1300480"/>
                  <a:pt x="1422400" y="1300480"/>
                </a:cubicBezTo>
                <a:cubicBezTo>
                  <a:pt x="1424658" y="1244036"/>
                  <a:pt x="1425650" y="1187526"/>
                  <a:pt x="1429174" y="1131147"/>
                </a:cubicBezTo>
                <a:cubicBezTo>
                  <a:pt x="1430170" y="1115213"/>
                  <a:pt x="1434276" y="1099611"/>
                  <a:pt x="1435947" y="1083734"/>
                </a:cubicBezTo>
                <a:cubicBezTo>
                  <a:pt x="1438793" y="1056696"/>
                  <a:pt x="1439874" y="1029492"/>
                  <a:pt x="1442720" y="1002454"/>
                </a:cubicBezTo>
                <a:cubicBezTo>
                  <a:pt x="1444391" y="986577"/>
                  <a:pt x="1447384" y="970865"/>
                  <a:pt x="1449494" y="955040"/>
                </a:cubicBezTo>
                <a:cubicBezTo>
                  <a:pt x="1451900" y="936997"/>
                  <a:pt x="1454009" y="918916"/>
                  <a:pt x="1456267" y="900854"/>
                </a:cubicBezTo>
                <a:cubicBezTo>
                  <a:pt x="1458525" y="848925"/>
                  <a:pt x="1460234" y="796969"/>
                  <a:pt x="1463040" y="745067"/>
                </a:cubicBezTo>
                <a:cubicBezTo>
                  <a:pt x="1464750" y="713424"/>
                  <a:pt x="1469814" y="681930"/>
                  <a:pt x="1469814" y="650240"/>
                </a:cubicBezTo>
                <a:cubicBezTo>
                  <a:pt x="1469814" y="519864"/>
                  <a:pt x="1476079" y="488786"/>
                  <a:pt x="1456267" y="399627"/>
                </a:cubicBezTo>
                <a:cubicBezTo>
                  <a:pt x="1454248" y="390540"/>
                  <a:pt x="1451513" y="381621"/>
                  <a:pt x="1449494" y="372534"/>
                </a:cubicBezTo>
                <a:cubicBezTo>
                  <a:pt x="1446997" y="361296"/>
                  <a:pt x="1445749" y="349774"/>
                  <a:pt x="1442720" y="338667"/>
                </a:cubicBezTo>
                <a:cubicBezTo>
                  <a:pt x="1435479" y="312115"/>
                  <a:pt x="1428844" y="294064"/>
                  <a:pt x="1415627" y="270934"/>
                </a:cubicBezTo>
                <a:cubicBezTo>
                  <a:pt x="1392972" y="231290"/>
                  <a:pt x="1398801" y="258367"/>
                  <a:pt x="1354667" y="203200"/>
                </a:cubicBezTo>
                <a:cubicBezTo>
                  <a:pt x="1336605" y="180622"/>
                  <a:pt x="1323303" y="153218"/>
                  <a:pt x="1300480" y="135467"/>
                </a:cubicBezTo>
                <a:cubicBezTo>
                  <a:pt x="1280160" y="119663"/>
                  <a:pt x="1262545" y="99567"/>
                  <a:pt x="1239520" y="88054"/>
                </a:cubicBezTo>
                <a:cubicBezTo>
                  <a:pt x="1230489" y="83538"/>
                  <a:pt x="1221881" y="78052"/>
                  <a:pt x="1212427" y="74507"/>
                </a:cubicBezTo>
                <a:cubicBezTo>
                  <a:pt x="1203711" y="71238"/>
                  <a:pt x="1194165" y="70678"/>
                  <a:pt x="1185334" y="67734"/>
                </a:cubicBezTo>
                <a:cubicBezTo>
                  <a:pt x="1173799" y="63889"/>
                  <a:pt x="1162756" y="58703"/>
                  <a:pt x="1151467" y="54187"/>
                </a:cubicBezTo>
                <a:cubicBezTo>
                  <a:pt x="1104054" y="58703"/>
                  <a:pt x="1056341" y="60754"/>
                  <a:pt x="1009227" y="67734"/>
                </a:cubicBezTo>
                <a:cubicBezTo>
                  <a:pt x="995102" y="69827"/>
                  <a:pt x="982501" y="78069"/>
                  <a:pt x="968587" y="81280"/>
                </a:cubicBezTo>
                <a:cubicBezTo>
                  <a:pt x="953031" y="84870"/>
                  <a:pt x="936978" y="85796"/>
                  <a:pt x="921174" y="88054"/>
                </a:cubicBezTo>
                <a:cubicBezTo>
                  <a:pt x="889398" y="100764"/>
                  <a:pt x="875539" y="107643"/>
                  <a:pt x="839894" y="115147"/>
                </a:cubicBezTo>
                <a:cubicBezTo>
                  <a:pt x="813016" y="120806"/>
                  <a:pt x="784672" y="120009"/>
                  <a:pt x="758614" y="128694"/>
                </a:cubicBezTo>
                <a:cubicBezTo>
                  <a:pt x="745067" y="133209"/>
                  <a:pt x="731704" y="138317"/>
                  <a:pt x="717974" y="142240"/>
                </a:cubicBezTo>
                <a:cubicBezTo>
                  <a:pt x="700072" y="147355"/>
                  <a:pt x="681849" y="151271"/>
                  <a:pt x="663787" y="155787"/>
                </a:cubicBezTo>
                <a:lnTo>
                  <a:pt x="636694" y="162560"/>
                </a:lnTo>
                <a:cubicBezTo>
                  <a:pt x="591518" y="147502"/>
                  <a:pt x="643025" y="168954"/>
                  <a:pt x="596054" y="128694"/>
                </a:cubicBezTo>
                <a:cubicBezTo>
                  <a:pt x="588387" y="122123"/>
                  <a:pt x="577727" y="120157"/>
                  <a:pt x="568960" y="115147"/>
                </a:cubicBezTo>
                <a:cubicBezTo>
                  <a:pt x="561892" y="111108"/>
                  <a:pt x="555921" y="105241"/>
                  <a:pt x="548640" y="101600"/>
                </a:cubicBezTo>
                <a:cubicBezTo>
                  <a:pt x="533158" y="93859"/>
                  <a:pt x="509910" y="91918"/>
                  <a:pt x="494454" y="88054"/>
                </a:cubicBezTo>
                <a:cubicBezTo>
                  <a:pt x="425561" y="70830"/>
                  <a:pt x="526650" y="94219"/>
                  <a:pt x="453814" y="67734"/>
                </a:cubicBezTo>
                <a:cubicBezTo>
                  <a:pt x="436317" y="61371"/>
                  <a:pt x="399627" y="54187"/>
                  <a:pt x="399627" y="54187"/>
                </a:cubicBezTo>
                <a:cubicBezTo>
                  <a:pt x="392854" y="49671"/>
                  <a:pt x="386746" y="43946"/>
                  <a:pt x="379307" y="40640"/>
                </a:cubicBezTo>
                <a:cubicBezTo>
                  <a:pt x="366258" y="34841"/>
                  <a:pt x="338667" y="27094"/>
                  <a:pt x="338667" y="27094"/>
                </a:cubicBezTo>
                <a:cubicBezTo>
                  <a:pt x="307058" y="29352"/>
                  <a:pt x="275355" y="30550"/>
                  <a:pt x="243840" y="33867"/>
                </a:cubicBezTo>
                <a:cubicBezTo>
                  <a:pt x="198661" y="38622"/>
                  <a:pt x="220019" y="41014"/>
                  <a:pt x="176107" y="54187"/>
                </a:cubicBezTo>
                <a:cubicBezTo>
                  <a:pt x="165080" y="57495"/>
                  <a:pt x="153529" y="58702"/>
                  <a:pt x="142240" y="60960"/>
                </a:cubicBezTo>
                <a:cubicBezTo>
                  <a:pt x="133209" y="65476"/>
                  <a:pt x="124726" y="71314"/>
                  <a:pt x="115147" y="74507"/>
                </a:cubicBezTo>
                <a:cubicBezTo>
                  <a:pt x="91947" y="82240"/>
                  <a:pt x="81244" y="77912"/>
                  <a:pt x="60960" y="88054"/>
                </a:cubicBezTo>
                <a:cubicBezTo>
                  <a:pt x="53679" y="91695"/>
                  <a:pt x="47413" y="97085"/>
                  <a:pt x="40640" y="101600"/>
                </a:cubicBezTo>
                <a:lnTo>
                  <a:pt x="548640" y="108374"/>
                </a:lnTo>
                <a:cubicBezTo>
                  <a:pt x="555700" y="108542"/>
                  <a:pt x="653409" y="120281"/>
                  <a:pt x="663787" y="121920"/>
                </a:cubicBezTo>
                <a:cubicBezTo>
                  <a:pt x="688721" y="125857"/>
                  <a:pt x="713224" y="132518"/>
                  <a:pt x="738294" y="135467"/>
                </a:cubicBezTo>
                <a:cubicBezTo>
                  <a:pt x="790062" y="141557"/>
                  <a:pt x="842561" y="141089"/>
                  <a:pt x="894080" y="149014"/>
                </a:cubicBezTo>
                <a:cubicBezTo>
                  <a:pt x="923431" y="153529"/>
                  <a:pt x="952900" y="157340"/>
                  <a:pt x="982134" y="162560"/>
                </a:cubicBezTo>
                <a:cubicBezTo>
                  <a:pt x="1016134" y="168631"/>
                  <a:pt x="1049637" y="177380"/>
                  <a:pt x="1083734" y="182880"/>
                </a:cubicBezTo>
                <a:cubicBezTo>
                  <a:pt x="1119675" y="188677"/>
                  <a:pt x="1156043" y="191453"/>
                  <a:pt x="1192107" y="196427"/>
                </a:cubicBezTo>
                <a:cubicBezTo>
                  <a:pt x="1361207" y="219752"/>
                  <a:pt x="1203258" y="199613"/>
                  <a:pt x="1354667" y="223520"/>
                </a:cubicBezTo>
                <a:cubicBezTo>
                  <a:pt x="1471522" y="241971"/>
                  <a:pt x="1358595" y="220243"/>
                  <a:pt x="1442720" y="237067"/>
                </a:cubicBezTo>
                <a:cubicBezTo>
                  <a:pt x="1479872" y="292793"/>
                  <a:pt x="1458827" y="251853"/>
                  <a:pt x="1442720" y="386080"/>
                </a:cubicBezTo>
                <a:cubicBezTo>
                  <a:pt x="1438289" y="423006"/>
                  <a:pt x="1425657" y="479995"/>
                  <a:pt x="1408854" y="508000"/>
                </a:cubicBezTo>
                <a:cubicBezTo>
                  <a:pt x="1402081" y="519289"/>
                  <a:pt x="1393547" y="529694"/>
                  <a:pt x="1388534" y="541867"/>
                </a:cubicBezTo>
                <a:cubicBezTo>
                  <a:pt x="1377660" y="568275"/>
                  <a:pt x="1374212" y="597603"/>
                  <a:pt x="1361440" y="623147"/>
                </a:cubicBezTo>
                <a:cubicBezTo>
                  <a:pt x="1350151" y="645725"/>
                  <a:pt x="1333697" y="666391"/>
                  <a:pt x="1327574" y="690880"/>
                </a:cubicBezTo>
                <a:cubicBezTo>
                  <a:pt x="1325316" y="699911"/>
                  <a:pt x="1324963" y="709647"/>
                  <a:pt x="1320800" y="717974"/>
                </a:cubicBezTo>
                <a:cubicBezTo>
                  <a:pt x="1311275" y="737025"/>
                  <a:pt x="1293670" y="751954"/>
                  <a:pt x="1286934" y="772160"/>
                </a:cubicBezTo>
                <a:lnTo>
                  <a:pt x="1273387" y="812800"/>
                </a:lnTo>
                <a:cubicBezTo>
                  <a:pt x="1271129" y="819573"/>
                  <a:pt x="1268346" y="826194"/>
                  <a:pt x="1266614" y="833120"/>
                </a:cubicBezTo>
                <a:lnTo>
                  <a:pt x="1259840" y="860214"/>
                </a:lnTo>
                <a:cubicBezTo>
                  <a:pt x="1262098" y="880534"/>
                  <a:pt x="1263253" y="901007"/>
                  <a:pt x="1266614" y="921174"/>
                </a:cubicBezTo>
                <a:cubicBezTo>
                  <a:pt x="1267788" y="928217"/>
                  <a:pt x="1269427" y="935553"/>
                  <a:pt x="1273387" y="941494"/>
                </a:cubicBezTo>
                <a:cubicBezTo>
                  <a:pt x="1278700" y="949464"/>
                  <a:pt x="1287575" y="954455"/>
                  <a:pt x="1293707" y="961814"/>
                </a:cubicBezTo>
                <a:cubicBezTo>
                  <a:pt x="1312936" y="984889"/>
                  <a:pt x="1303174" y="984827"/>
                  <a:pt x="1327574" y="1009227"/>
                </a:cubicBezTo>
                <a:cubicBezTo>
                  <a:pt x="1333330" y="1014983"/>
                  <a:pt x="1341870" y="1017298"/>
                  <a:pt x="1347894" y="1022774"/>
                </a:cubicBezTo>
                <a:cubicBezTo>
                  <a:pt x="1366795" y="1039956"/>
                  <a:pt x="1402080" y="1076960"/>
                  <a:pt x="1402080" y="1076960"/>
                </a:cubicBezTo>
                <a:cubicBezTo>
                  <a:pt x="1417613" y="1123554"/>
                  <a:pt x="1396366" y="1066959"/>
                  <a:pt x="1429174" y="1124374"/>
                </a:cubicBezTo>
                <a:cubicBezTo>
                  <a:pt x="1432716" y="1130573"/>
                  <a:pt x="1433689" y="1137921"/>
                  <a:pt x="1435947" y="1144694"/>
                </a:cubicBezTo>
                <a:cubicBezTo>
                  <a:pt x="1433689" y="1162756"/>
                  <a:pt x="1433963" y="1181319"/>
                  <a:pt x="1429174" y="1198880"/>
                </a:cubicBezTo>
                <a:cubicBezTo>
                  <a:pt x="1427032" y="1206734"/>
                  <a:pt x="1420839" y="1212946"/>
                  <a:pt x="1415627" y="1219200"/>
                </a:cubicBezTo>
                <a:cubicBezTo>
                  <a:pt x="1388643" y="1251581"/>
                  <a:pt x="1404049" y="1228849"/>
                  <a:pt x="1374987" y="1253067"/>
                </a:cubicBezTo>
                <a:cubicBezTo>
                  <a:pt x="1367628" y="1259199"/>
                  <a:pt x="1361440" y="1266614"/>
                  <a:pt x="1354667" y="1273387"/>
                </a:cubicBezTo>
                <a:cubicBezTo>
                  <a:pt x="1314087" y="1212518"/>
                  <a:pt x="1337402" y="1256178"/>
                  <a:pt x="1347894" y="1104054"/>
                </a:cubicBezTo>
                <a:cubicBezTo>
                  <a:pt x="1348992" y="1088127"/>
                  <a:pt x="1352240" y="1072419"/>
                  <a:pt x="1354667" y="1056640"/>
                </a:cubicBezTo>
                <a:cubicBezTo>
                  <a:pt x="1361310" y="1013458"/>
                  <a:pt x="1359234" y="1024822"/>
                  <a:pt x="1368214" y="988907"/>
                </a:cubicBezTo>
                <a:cubicBezTo>
                  <a:pt x="1370472" y="966329"/>
                  <a:pt x="1372173" y="943689"/>
                  <a:pt x="1374987" y="921174"/>
                </a:cubicBezTo>
                <a:cubicBezTo>
                  <a:pt x="1376690" y="907547"/>
                  <a:pt x="1381760" y="894268"/>
                  <a:pt x="1381760" y="880534"/>
                </a:cubicBezTo>
                <a:cubicBezTo>
                  <a:pt x="1381760" y="812763"/>
                  <a:pt x="1379087" y="744981"/>
                  <a:pt x="1374987" y="677334"/>
                </a:cubicBezTo>
                <a:cubicBezTo>
                  <a:pt x="1374555" y="670207"/>
                  <a:pt x="1369763" y="663984"/>
                  <a:pt x="1368214" y="657014"/>
                </a:cubicBezTo>
                <a:cubicBezTo>
                  <a:pt x="1361661" y="627527"/>
                  <a:pt x="1360073" y="598697"/>
                  <a:pt x="1354667" y="568960"/>
                </a:cubicBezTo>
                <a:cubicBezTo>
                  <a:pt x="1339010" y="482842"/>
                  <a:pt x="1357254" y="610180"/>
                  <a:pt x="1341120" y="508000"/>
                </a:cubicBezTo>
                <a:cubicBezTo>
                  <a:pt x="1336140" y="476461"/>
                  <a:pt x="1335319" y="444150"/>
                  <a:pt x="1327574" y="413174"/>
                </a:cubicBezTo>
                <a:cubicBezTo>
                  <a:pt x="1321484" y="388815"/>
                  <a:pt x="1318327" y="378015"/>
                  <a:pt x="1314027" y="352214"/>
                </a:cubicBezTo>
                <a:cubicBezTo>
                  <a:pt x="1304342" y="294100"/>
                  <a:pt x="1317008" y="319431"/>
                  <a:pt x="1293707" y="284480"/>
                </a:cubicBezTo>
                <a:cubicBezTo>
                  <a:pt x="1280521" y="244921"/>
                  <a:pt x="1297251" y="281250"/>
                  <a:pt x="1266614" y="250614"/>
                </a:cubicBezTo>
                <a:cubicBezTo>
                  <a:pt x="1260858" y="244858"/>
                  <a:pt x="1259424" y="235379"/>
                  <a:pt x="1253067" y="230294"/>
                </a:cubicBezTo>
                <a:cubicBezTo>
                  <a:pt x="1248554" y="226683"/>
                  <a:pt x="1207551" y="217289"/>
                  <a:pt x="1205654" y="216747"/>
                </a:cubicBezTo>
                <a:cubicBezTo>
                  <a:pt x="1198789" y="214786"/>
                  <a:pt x="1192261" y="211706"/>
                  <a:pt x="1185334" y="209974"/>
                </a:cubicBezTo>
                <a:cubicBezTo>
                  <a:pt x="1174165" y="207182"/>
                  <a:pt x="1162705" y="205697"/>
                  <a:pt x="1151467" y="203200"/>
                </a:cubicBezTo>
                <a:cubicBezTo>
                  <a:pt x="1142380" y="201181"/>
                  <a:pt x="1133502" y="198253"/>
                  <a:pt x="1124374" y="196427"/>
                </a:cubicBezTo>
                <a:cubicBezTo>
                  <a:pt x="1110907" y="193734"/>
                  <a:pt x="1097201" y="192347"/>
                  <a:pt x="1083734" y="189654"/>
                </a:cubicBezTo>
                <a:cubicBezTo>
                  <a:pt x="999987" y="172904"/>
                  <a:pt x="1115788" y="195206"/>
                  <a:pt x="1029547" y="169334"/>
                </a:cubicBezTo>
                <a:cubicBezTo>
                  <a:pt x="1008534" y="163030"/>
                  <a:pt x="933167" y="156986"/>
                  <a:pt x="921174" y="155787"/>
                </a:cubicBezTo>
                <a:cubicBezTo>
                  <a:pt x="860065" y="125233"/>
                  <a:pt x="935889" y="160696"/>
                  <a:pt x="839894" y="128694"/>
                </a:cubicBezTo>
                <a:cubicBezTo>
                  <a:pt x="793123" y="113102"/>
                  <a:pt x="849418" y="131291"/>
                  <a:pt x="765387" y="108374"/>
                </a:cubicBezTo>
                <a:cubicBezTo>
                  <a:pt x="758499" y="106495"/>
                  <a:pt x="752068" y="103000"/>
                  <a:pt x="745067" y="101600"/>
                </a:cubicBezTo>
                <a:cubicBezTo>
                  <a:pt x="729412" y="98469"/>
                  <a:pt x="713433" y="97254"/>
                  <a:pt x="697654" y="94827"/>
                </a:cubicBezTo>
                <a:cubicBezTo>
                  <a:pt x="684080" y="92739"/>
                  <a:pt x="670561" y="90312"/>
                  <a:pt x="657014" y="88054"/>
                </a:cubicBezTo>
                <a:cubicBezTo>
                  <a:pt x="600944" y="69362"/>
                  <a:pt x="688542" y="97631"/>
                  <a:pt x="568960" y="67734"/>
                </a:cubicBezTo>
                <a:lnTo>
                  <a:pt x="514774" y="54187"/>
                </a:lnTo>
                <a:cubicBezTo>
                  <a:pt x="490435" y="48102"/>
                  <a:pt x="479589" y="44936"/>
                  <a:pt x="453814" y="40640"/>
                </a:cubicBezTo>
                <a:cubicBezTo>
                  <a:pt x="438066" y="38015"/>
                  <a:pt x="422108" y="36723"/>
                  <a:pt x="406400" y="33867"/>
                </a:cubicBezTo>
                <a:cubicBezTo>
                  <a:pt x="397241" y="32202"/>
                  <a:pt x="388489" y="28624"/>
                  <a:pt x="379307" y="27094"/>
                </a:cubicBezTo>
                <a:cubicBezTo>
                  <a:pt x="361352" y="24101"/>
                  <a:pt x="343075" y="23313"/>
                  <a:pt x="325120" y="20320"/>
                </a:cubicBezTo>
                <a:cubicBezTo>
                  <a:pt x="302409" y="16535"/>
                  <a:pt x="257387" y="6774"/>
                  <a:pt x="257387" y="6774"/>
                </a:cubicBezTo>
                <a:lnTo>
                  <a:pt x="94827" y="13547"/>
                </a:lnTo>
                <a:cubicBezTo>
                  <a:pt x="84912" y="15454"/>
                  <a:pt x="87588" y="32756"/>
                  <a:pt x="81280" y="40640"/>
                </a:cubicBezTo>
                <a:cubicBezTo>
                  <a:pt x="69312" y="55600"/>
                  <a:pt x="54187" y="67733"/>
                  <a:pt x="40640" y="81280"/>
                </a:cubicBezTo>
                <a:cubicBezTo>
                  <a:pt x="18724" y="103196"/>
                  <a:pt x="29899" y="101600"/>
                  <a:pt x="13547" y="101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8BE9A80-9B68-4797-A10B-FC3572BBA3AE}"/>
              </a:ext>
            </a:extLst>
          </p:cNvPr>
          <p:cNvSpPr/>
          <p:nvPr/>
        </p:nvSpPr>
        <p:spPr>
          <a:xfrm>
            <a:off x="8168640" y="4443980"/>
            <a:ext cx="1334347" cy="1272713"/>
          </a:xfrm>
          <a:custGeom>
            <a:avLst/>
            <a:gdLst>
              <a:gd name="connsiteX0" fmla="*/ 1334347 w 1334347"/>
              <a:gd name="connsiteY0" fmla="*/ 1272713 h 1272713"/>
              <a:gd name="connsiteX1" fmla="*/ 1320800 w 1334347"/>
              <a:gd name="connsiteY1" fmla="*/ 1238847 h 1272713"/>
              <a:gd name="connsiteX2" fmla="*/ 1314027 w 1334347"/>
              <a:gd name="connsiteY2" fmla="*/ 1218527 h 1272713"/>
              <a:gd name="connsiteX3" fmla="*/ 1300480 w 1334347"/>
              <a:gd name="connsiteY3" fmla="*/ 1191433 h 1272713"/>
              <a:gd name="connsiteX4" fmla="*/ 1286933 w 1334347"/>
              <a:gd name="connsiteY4" fmla="*/ 1144020 h 1272713"/>
              <a:gd name="connsiteX5" fmla="*/ 1266613 w 1334347"/>
              <a:gd name="connsiteY5" fmla="*/ 1083060 h 1272713"/>
              <a:gd name="connsiteX6" fmla="*/ 1253067 w 1334347"/>
              <a:gd name="connsiteY6" fmla="*/ 1042420 h 1272713"/>
              <a:gd name="connsiteX7" fmla="*/ 1246293 w 1334347"/>
              <a:gd name="connsiteY7" fmla="*/ 1022100 h 1272713"/>
              <a:gd name="connsiteX8" fmla="*/ 1225973 w 1334347"/>
              <a:gd name="connsiteY8" fmla="*/ 974687 h 1272713"/>
              <a:gd name="connsiteX9" fmla="*/ 1212427 w 1334347"/>
              <a:gd name="connsiteY9" fmla="*/ 947593 h 1272713"/>
              <a:gd name="connsiteX10" fmla="*/ 1205653 w 1334347"/>
              <a:gd name="connsiteY10" fmla="*/ 927273 h 1272713"/>
              <a:gd name="connsiteX11" fmla="*/ 1192107 w 1334347"/>
              <a:gd name="connsiteY11" fmla="*/ 906953 h 1272713"/>
              <a:gd name="connsiteX12" fmla="*/ 1178560 w 1334347"/>
              <a:gd name="connsiteY12" fmla="*/ 873087 h 1272713"/>
              <a:gd name="connsiteX13" fmla="*/ 1171787 w 1334347"/>
              <a:gd name="connsiteY13" fmla="*/ 852767 h 1272713"/>
              <a:gd name="connsiteX14" fmla="*/ 1151467 w 1334347"/>
              <a:gd name="connsiteY14" fmla="*/ 818900 h 1272713"/>
              <a:gd name="connsiteX15" fmla="*/ 1137920 w 1334347"/>
              <a:gd name="connsiteY15" fmla="*/ 771487 h 1272713"/>
              <a:gd name="connsiteX16" fmla="*/ 1124373 w 1334347"/>
              <a:gd name="connsiteY16" fmla="*/ 751167 h 1272713"/>
              <a:gd name="connsiteX17" fmla="*/ 1110827 w 1334347"/>
              <a:gd name="connsiteY17" fmla="*/ 710527 h 1272713"/>
              <a:gd name="connsiteX18" fmla="*/ 1104053 w 1334347"/>
              <a:gd name="connsiteY18" fmla="*/ 690207 h 1272713"/>
              <a:gd name="connsiteX19" fmla="*/ 1097280 w 1334347"/>
              <a:gd name="connsiteY19" fmla="*/ 669887 h 1272713"/>
              <a:gd name="connsiteX20" fmla="*/ 1083733 w 1334347"/>
              <a:gd name="connsiteY20" fmla="*/ 642793 h 1272713"/>
              <a:gd name="connsiteX21" fmla="*/ 1049867 w 1334347"/>
              <a:gd name="connsiteY21" fmla="*/ 588607 h 1272713"/>
              <a:gd name="connsiteX22" fmla="*/ 1029547 w 1334347"/>
              <a:gd name="connsiteY22" fmla="*/ 554740 h 1272713"/>
              <a:gd name="connsiteX23" fmla="*/ 1016000 w 1334347"/>
              <a:gd name="connsiteY23" fmla="*/ 520873 h 1272713"/>
              <a:gd name="connsiteX24" fmla="*/ 995680 w 1334347"/>
              <a:gd name="connsiteY24" fmla="*/ 493780 h 1272713"/>
              <a:gd name="connsiteX25" fmla="*/ 968587 w 1334347"/>
              <a:gd name="connsiteY25" fmla="*/ 439593 h 1272713"/>
              <a:gd name="connsiteX26" fmla="*/ 961813 w 1334347"/>
              <a:gd name="connsiteY26" fmla="*/ 412500 h 1272713"/>
              <a:gd name="connsiteX27" fmla="*/ 934720 w 1334347"/>
              <a:gd name="connsiteY27" fmla="*/ 371860 h 1272713"/>
              <a:gd name="connsiteX28" fmla="*/ 927947 w 1334347"/>
              <a:gd name="connsiteY28" fmla="*/ 351540 h 1272713"/>
              <a:gd name="connsiteX29" fmla="*/ 900853 w 1334347"/>
              <a:gd name="connsiteY29" fmla="*/ 304127 h 1272713"/>
              <a:gd name="connsiteX30" fmla="*/ 894080 w 1334347"/>
              <a:gd name="connsiteY30" fmla="*/ 277033 h 1272713"/>
              <a:gd name="connsiteX31" fmla="*/ 866987 w 1334347"/>
              <a:gd name="connsiteY31" fmla="*/ 236393 h 1272713"/>
              <a:gd name="connsiteX32" fmla="*/ 860213 w 1334347"/>
              <a:gd name="connsiteY32" fmla="*/ 216073 h 1272713"/>
              <a:gd name="connsiteX33" fmla="*/ 806027 w 1334347"/>
              <a:gd name="connsiteY33" fmla="*/ 155113 h 1272713"/>
              <a:gd name="connsiteX34" fmla="*/ 738293 w 1334347"/>
              <a:gd name="connsiteY34" fmla="*/ 100927 h 1272713"/>
              <a:gd name="connsiteX35" fmla="*/ 629920 w 1334347"/>
              <a:gd name="connsiteY35" fmla="*/ 53513 h 1272713"/>
              <a:gd name="connsiteX36" fmla="*/ 568960 w 1334347"/>
              <a:gd name="connsiteY36" fmla="*/ 33193 h 1272713"/>
              <a:gd name="connsiteX37" fmla="*/ 548640 w 1334347"/>
              <a:gd name="connsiteY37" fmla="*/ 26420 h 1272713"/>
              <a:gd name="connsiteX38" fmla="*/ 386080 w 1334347"/>
              <a:gd name="connsiteY38" fmla="*/ 12873 h 1272713"/>
              <a:gd name="connsiteX39" fmla="*/ 108373 w 1334347"/>
              <a:gd name="connsiteY39" fmla="*/ 12873 h 1272713"/>
              <a:gd name="connsiteX40" fmla="*/ 54187 w 1334347"/>
              <a:gd name="connsiteY40" fmla="*/ 26420 h 1272713"/>
              <a:gd name="connsiteX41" fmla="*/ 27093 w 1334347"/>
              <a:gd name="connsiteY41" fmla="*/ 33193 h 1272713"/>
              <a:gd name="connsiteX42" fmla="*/ 0 w 1334347"/>
              <a:gd name="connsiteY42" fmla="*/ 39967 h 127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334347" h="1272713">
                <a:moveTo>
                  <a:pt x="1334347" y="1272713"/>
                </a:moveTo>
                <a:cubicBezTo>
                  <a:pt x="1329831" y="1261424"/>
                  <a:pt x="1325069" y="1250231"/>
                  <a:pt x="1320800" y="1238847"/>
                </a:cubicBezTo>
                <a:cubicBezTo>
                  <a:pt x="1318293" y="1232162"/>
                  <a:pt x="1316839" y="1225089"/>
                  <a:pt x="1314027" y="1218527"/>
                </a:cubicBezTo>
                <a:cubicBezTo>
                  <a:pt x="1310050" y="1209246"/>
                  <a:pt x="1303931" y="1200922"/>
                  <a:pt x="1300480" y="1191433"/>
                </a:cubicBezTo>
                <a:cubicBezTo>
                  <a:pt x="1294863" y="1175986"/>
                  <a:pt x="1291767" y="1159730"/>
                  <a:pt x="1286933" y="1144020"/>
                </a:cubicBezTo>
                <a:cubicBezTo>
                  <a:pt x="1286897" y="1143903"/>
                  <a:pt x="1270019" y="1093278"/>
                  <a:pt x="1266613" y="1083060"/>
                </a:cubicBezTo>
                <a:lnTo>
                  <a:pt x="1253067" y="1042420"/>
                </a:lnTo>
                <a:cubicBezTo>
                  <a:pt x="1250809" y="1035647"/>
                  <a:pt x="1249486" y="1028486"/>
                  <a:pt x="1246293" y="1022100"/>
                </a:cubicBezTo>
                <a:cubicBezTo>
                  <a:pt x="1201374" y="932258"/>
                  <a:pt x="1255867" y="1044441"/>
                  <a:pt x="1225973" y="974687"/>
                </a:cubicBezTo>
                <a:cubicBezTo>
                  <a:pt x="1221996" y="965406"/>
                  <a:pt x="1216404" y="956874"/>
                  <a:pt x="1212427" y="947593"/>
                </a:cubicBezTo>
                <a:cubicBezTo>
                  <a:pt x="1209615" y="941030"/>
                  <a:pt x="1208846" y="933659"/>
                  <a:pt x="1205653" y="927273"/>
                </a:cubicBezTo>
                <a:cubicBezTo>
                  <a:pt x="1202012" y="919992"/>
                  <a:pt x="1195748" y="914234"/>
                  <a:pt x="1192107" y="906953"/>
                </a:cubicBezTo>
                <a:cubicBezTo>
                  <a:pt x="1186670" y="896078"/>
                  <a:pt x="1182829" y="884471"/>
                  <a:pt x="1178560" y="873087"/>
                </a:cubicBezTo>
                <a:cubicBezTo>
                  <a:pt x="1176053" y="866402"/>
                  <a:pt x="1174980" y="859153"/>
                  <a:pt x="1171787" y="852767"/>
                </a:cubicBezTo>
                <a:cubicBezTo>
                  <a:pt x="1165899" y="840992"/>
                  <a:pt x="1158240" y="830189"/>
                  <a:pt x="1151467" y="818900"/>
                </a:cubicBezTo>
                <a:cubicBezTo>
                  <a:pt x="1146951" y="803096"/>
                  <a:pt x="1144025" y="786748"/>
                  <a:pt x="1137920" y="771487"/>
                </a:cubicBezTo>
                <a:cubicBezTo>
                  <a:pt x="1134897" y="763929"/>
                  <a:pt x="1127679" y="758606"/>
                  <a:pt x="1124373" y="751167"/>
                </a:cubicBezTo>
                <a:cubicBezTo>
                  <a:pt x="1118574" y="738118"/>
                  <a:pt x="1115343" y="724074"/>
                  <a:pt x="1110827" y="710527"/>
                </a:cubicBezTo>
                <a:lnTo>
                  <a:pt x="1104053" y="690207"/>
                </a:lnTo>
                <a:cubicBezTo>
                  <a:pt x="1101795" y="683434"/>
                  <a:pt x="1100473" y="676273"/>
                  <a:pt x="1097280" y="669887"/>
                </a:cubicBezTo>
                <a:cubicBezTo>
                  <a:pt x="1092764" y="660856"/>
                  <a:pt x="1088821" y="651515"/>
                  <a:pt x="1083733" y="642793"/>
                </a:cubicBezTo>
                <a:cubicBezTo>
                  <a:pt x="1073001" y="624395"/>
                  <a:pt x="1060825" y="606871"/>
                  <a:pt x="1049867" y="588607"/>
                </a:cubicBezTo>
                <a:cubicBezTo>
                  <a:pt x="1043094" y="577318"/>
                  <a:pt x="1035435" y="566515"/>
                  <a:pt x="1029547" y="554740"/>
                </a:cubicBezTo>
                <a:cubicBezTo>
                  <a:pt x="1024109" y="543865"/>
                  <a:pt x="1021905" y="531502"/>
                  <a:pt x="1016000" y="520873"/>
                </a:cubicBezTo>
                <a:cubicBezTo>
                  <a:pt x="1010518" y="511005"/>
                  <a:pt x="1001162" y="503648"/>
                  <a:pt x="995680" y="493780"/>
                </a:cubicBezTo>
                <a:cubicBezTo>
                  <a:pt x="940435" y="394340"/>
                  <a:pt x="1014771" y="508872"/>
                  <a:pt x="968587" y="439593"/>
                </a:cubicBezTo>
                <a:cubicBezTo>
                  <a:pt x="966329" y="430562"/>
                  <a:pt x="965976" y="420826"/>
                  <a:pt x="961813" y="412500"/>
                </a:cubicBezTo>
                <a:cubicBezTo>
                  <a:pt x="954532" y="397938"/>
                  <a:pt x="934720" y="371860"/>
                  <a:pt x="934720" y="371860"/>
                </a:cubicBezTo>
                <a:cubicBezTo>
                  <a:pt x="932462" y="365087"/>
                  <a:pt x="930759" y="358102"/>
                  <a:pt x="927947" y="351540"/>
                </a:cubicBezTo>
                <a:cubicBezTo>
                  <a:pt x="917635" y="327480"/>
                  <a:pt x="914457" y="324533"/>
                  <a:pt x="900853" y="304127"/>
                </a:cubicBezTo>
                <a:cubicBezTo>
                  <a:pt x="898595" y="295096"/>
                  <a:pt x="898243" y="285359"/>
                  <a:pt x="894080" y="277033"/>
                </a:cubicBezTo>
                <a:cubicBezTo>
                  <a:pt x="886799" y="262471"/>
                  <a:pt x="872136" y="251838"/>
                  <a:pt x="866987" y="236393"/>
                </a:cubicBezTo>
                <a:cubicBezTo>
                  <a:pt x="864729" y="229620"/>
                  <a:pt x="863406" y="222459"/>
                  <a:pt x="860213" y="216073"/>
                </a:cubicBezTo>
                <a:cubicBezTo>
                  <a:pt x="849397" y="194440"/>
                  <a:pt x="820990" y="167083"/>
                  <a:pt x="806027" y="155113"/>
                </a:cubicBezTo>
                <a:cubicBezTo>
                  <a:pt x="783449" y="137051"/>
                  <a:pt x="764154" y="113858"/>
                  <a:pt x="738293" y="100927"/>
                </a:cubicBezTo>
                <a:cubicBezTo>
                  <a:pt x="696288" y="79925"/>
                  <a:pt x="678987" y="69868"/>
                  <a:pt x="629920" y="53513"/>
                </a:cubicBezTo>
                <a:lnTo>
                  <a:pt x="568960" y="33193"/>
                </a:lnTo>
                <a:cubicBezTo>
                  <a:pt x="562187" y="30935"/>
                  <a:pt x="555759" y="26968"/>
                  <a:pt x="548640" y="26420"/>
                </a:cubicBezTo>
                <a:cubicBezTo>
                  <a:pt x="435722" y="17734"/>
                  <a:pt x="489904" y="22312"/>
                  <a:pt x="386080" y="12873"/>
                </a:cubicBezTo>
                <a:cubicBezTo>
                  <a:pt x="275533" y="-9235"/>
                  <a:pt x="342160" y="1468"/>
                  <a:pt x="108373" y="12873"/>
                </a:cubicBezTo>
                <a:cubicBezTo>
                  <a:pt x="83469" y="14088"/>
                  <a:pt x="75529" y="20323"/>
                  <a:pt x="54187" y="26420"/>
                </a:cubicBezTo>
                <a:cubicBezTo>
                  <a:pt x="45236" y="28977"/>
                  <a:pt x="36044" y="30636"/>
                  <a:pt x="27093" y="33193"/>
                </a:cubicBezTo>
                <a:cubicBezTo>
                  <a:pt x="885" y="40681"/>
                  <a:pt x="15097" y="39967"/>
                  <a:pt x="0" y="3996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F0EDF6D-E2B2-46FF-B8EA-CBA75E9A1036}"/>
              </a:ext>
            </a:extLst>
          </p:cNvPr>
          <p:cNvSpPr/>
          <p:nvPr/>
        </p:nvSpPr>
        <p:spPr>
          <a:xfrm>
            <a:off x="8175413" y="4504267"/>
            <a:ext cx="1381760" cy="1225991"/>
          </a:xfrm>
          <a:custGeom>
            <a:avLst/>
            <a:gdLst>
              <a:gd name="connsiteX0" fmla="*/ 0 w 1381760"/>
              <a:gd name="connsiteY0" fmla="*/ 0 h 1225991"/>
              <a:gd name="connsiteX1" fmla="*/ 13547 w 1381760"/>
              <a:gd name="connsiteY1" fmla="*/ 40640 h 1225991"/>
              <a:gd name="connsiteX2" fmla="*/ 20320 w 1381760"/>
              <a:gd name="connsiteY2" fmla="*/ 74506 h 1225991"/>
              <a:gd name="connsiteX3" fmla="*/ 33867 w 1381760"/>
              <a:gd name="connsiteY3" fmla="*/ 101600 h 1225991"/>
              <a:gd name="connsiteX4" fmla="*/ 67734 w 1381760"/>
              <a:gd name="connsiteY4" fmla="*/ 176106 h 1225991"/>
              <a:gd name="connsiteX5" fmla="*/ 74507 w 1381760"/>
              <a:gd name="connsiteY5" fmla="*/ 209973 h 1225991"/>
              <a:gd name="connsiteX6" fmla="*/ 81280 w 1381760"/>
              <a:gd name="connsiteY6" fmla="*/ 250613 h 1225991"/>
              <a:gd name="connsiteX7" fmla="*/ 121920 w 1381760"/>
              <a:gd name="connsiteY7" fmla="*/ 318346 h 1225991"/>
              <a:gd name="connsiteX8" fmla="*/ 135467 w 1381760"/>
              <a:gd name="connsiteY8" fmla="*/ 352213 h 1225991"/>
              <a:gd name="connsiteX9" fmla="*/ 155787 w 1381760"/>
              <a:gd name="connsiteY9" fmla="*/ 372533 h 1225991"/>
              <a:gd name="connsiteX10" fmla="*/ 162560 w 1381760"/>
              <a:gd name="connsiteY10" fmla="*/ 406400 h 1225991"/>
              <a:gd name="connsiteX11" fmla="*/ 182880 w 1381760"/>
              <a:gd name="connsiteY11" fmla="*/ 440266 h 1225991"/>
              <a:gd name="connsiteX12" fmla="*/ 216747 w 1381760"/>
              <a:gd name="connsiteY12" fmla="*/ 501226 h 1225991"/>
              <a:gd name="connsiteX13" fmla="*/ 243840 w 1381760"/>
              <a:gd name="connsiteY13" fmla="*/ 541866 h 1225991"/>
              <a:gd name="connsiteX14" fmla="*/ 250614 w 1381760"/>
              <a:gd name="connsiteY14" fmla="*/ 562186 h 1225991"/>
              <a:gd name="connsiteX15" fmla="*/ 298027 w 1381760"/>
              <a:gd name="connsiteY15" fmla="*/ 609600 h 1225991"/>
              <a:gd name="connsiteX16" fmla="*/ 358987 w 1381760"/>
              <a:gd name="connsiteY16" fmla="*/ 657013 h 1225991"/>
              <a:gd name="connsiteX17" fmla="*/ 413174 w 1381760"/>
              <a:gd name="connsiteY17" fmla="*/ 704426 h 1225991"/>
              <a:gd name="connsiteX18" fmla="*/ 474134 w 1381760"/>
              <a:gd name="connsiteY18" fmla="*/ 738293 h 1225991"/>
              <a:gd name="connsiteX19" fmla="*/ 582507 w 1381760"/>
              <a:gd name="connsiteY19" fmla="*/ 806026 h 1225991"/>
              <a:gd name="connsiteX20" fmla="*/ 670560 w 1381760"/>
              <a:gd name="connsiteY20" fmla="*/ 866986 h 1225991"/>
              <a:gd name="connsiteX21" fmla="*/ 690880 w 1381760"/>
              <a:gd name="connsiteY21" fmla="*/ 880533 h 1225991"/>
              <a:gd name="connsiteX22" fmla="*/ 711200 w 1381760"/>
              <a:gd name="connsiteY22" fmla="*/ 900853 h 1225991"/>
              <a:gd name="connsiteX23" fmla="*/ 731520 w 1381760"/>
              <a:gd name="connsiteY23" fmla="*/ 907626 h 1225991"/>
              <a:gd name="connsiteX24" fmla="*/ 792480 w 1381760"/>
              <a:gd name="connsiteY24" fmla="*/ 941493 h 1225991"/>
              <a:gd name="connsiteX25" fmla="*/ 880534 w 1381760"/>
              <a:gd name="connsiteY25" fmla="*/ 1002453 h 1225991"/>
              <a:gd name="connsiteX26" fmla="*/ 921174 w 1381760"/>
              <a:gd name="connsiteY26" fmla="*/ 1022773 h 1225991"/>
              <a:gd name="connsiteX27" fmla="*/ 975360 w 1381760"/>
              <a:gd name="connsiteY27" fmla="*/ 1056640 h 1225991"/>
              <a:gd name="connsiteX28" fmla="*/ 1002454 w 1381760"/>
              <a:gd name="connsiteY28" fmla="*/ 1076960 h 1225991"/>
              <a:gd name="connsiteX29" fmla="*/ 1049867 w 1381760"/>
              <a:gd name="connsiteY29" fmla="*/ 1097280 h 1225991"/>
              <a:gd name="connsiteX30" fmla="*/ 1076960 w 1381760"/>
              <a:gd name="connsiteY30" fmla="*/ 1110826 h 1225991"/>
              <a:gd name="connsiteX31" fmla="*/ 1117600 w 1381760"/>
              <a:gd name="connsiteY31" fmla="*/ 1124373 h 1225991"/>
              <a:gd name="connsiteX32" fmla="*/ 1137920 w 1381760"/>
              <a:gd name="connsiteY32" fmla="*/ 1131146 h 1225991"/>
              <a:gd name="connsiteX33" fmla="*/ 1165014 w 1381760"/>
              <a:gd name="connsiteY33" fmla="*/ 1144693 h 1225991"/>
              <a:gd name="connsiteX34" fmla="*/ 1212427 w 1381760"/>
              <a:gd name="connsiteY34" fmla="*/ 1158240 h 1225991"/>
              <a:gd name="connsiteX35" fmla="*/ 1253067 w 1381760"/>
              <a:gd name="connsiteY35" fmla="*/ 1185333 h 1225991"/>
              <a:gd name="connsiteX36" fmla="*/ 1334347 w 1381760"/>
              <a:gd name="connsiteY36" fmla="*/ 1212426 h 1225991"/>
              <a:gd name="connsiteX37" fmla="*/ 1354667 w 1381760"/>
              <a:gd name="connsiteY37" fmla="*/ 1219200 h 1225991"/>
              <a:gd name="connsiteX38" fmla="*/ 1381760 w 1381760"/>
              <a:gd name="connsiteY38" fmla="*/ 1225973 h 1225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381760" h="1225991">
                <a:moveTo>
                  <a:pt x="0" y="0"/>
                </a:moveTo>
                <a:cubicBezTo>
                  <a:pt x="4516" y="13547"/>
                  <a:pt x="9790" y="26864"/>
                  <a:pt x="13547" y="40640"/>
                </a:cubicBezTo>
                <a:cubicBezTo>
                  <a:pt x="16576" y="51747"/>
                  <a:pt x="16680" y="63585"/>
                  <a:pt x="20320" y="74506"/>
                </a:cubicBezTo>
                <a:cubicBezTo>
                  <a:pt x="23513" y="84085"/>
                  <a:pt x="29766" y="92373"/>
                  <a:pt x="33867" y="101600"/>
                </a:cubicBezTo>
                <a:cubicBezTo>
                  <a:pt x="72211" y="187873"/>
                  <a:pt x="18094" y="76826"/>
                  <a:pt x="67734" y="176106"/>
                </a:cubicBezTo>
                <a:cubicBezTo>
                  <a:pt x="69992" y="187395"/>
                  <a:pt x="72448" y="198646"/>
                  <a:pt x="74507" y="209973"/>
                </a:cubicBezTo>
                <a:cubicBezTo>
                  <a:pt x="76964" y="223485"/>
                  <a:pt x="75775" y="238031"/>
                  <a:pt x="81280" y="250613"/>
                </a:cubicBezTo>
                <a:cubicBezTo>
                  <a:pt x="91833" y="274735"/>
                  <a:pt x="112141" y="293899"/>
                  <a:pt x="121920" y="318346"/>
                </a:cubicBezTo>
                <a:cubicBezTo>
                  <a:pt x="126436" y="329635"/>
                  <a:pt x="129023" y="341902"/>
                  <a:pt x="135467" y="352213"/>
                </a:cubicBezTo>
                <a:cubicBezTo>
                  <a:pt x="140544" y="360336"/>
                  <a:pt x="149014" y="365760"/>
                  <a:pt x="155787" y="372533"/>
                </a:cubicBezTo>
                <a:cubicBezTo>
                  <a:pt x="158045" y="383822"/>
                  <a:pt x="158284" y="395711"/>
                  <a:pt x="162560" y="406400"/>
                </a:cubicBezTo>
                <a:cubicBezTo>
                  <a:pt x="167449" y="418623"/>
                  <a:pt x="176487" y="428758"/>
                  <a:pt x="182880" y="440266"/>
                </a:cubicBezTo>
                <a:cubicBezTo>
                  <a:pt x="211170" y="491188"/>
                  <a:pt x="179686" y="442987"/>
                  <a:pt x="216747" y="501226"/>
                </a:cubicBezTo>
                <a:cubicBezTo>
                  <a:pt x="225488" y="514962"/>
                  <a:pt x="238691" y="526421"/>
                  <a:pt x="243840" y="541866"/>
                </a:cubicBezTo>
                <a:cubicBezTo>
                  <a:pt x="246098" y="548639"/>
                  <a:pt x="246154" y="556611"/>
                  <a:pt x="250614" y="562186"/>
                </a:cubicBezTo>
                <a:cubicBezTo>
                  <a:pt x="264576" y="579639"/>
                  <a:pt x="282223" y="593795"/>
                  <a:pt x="298027" y="609600"/>
                </a:cubicBezTo>
                <a:cubicBezTo>
                  <a:pt x="334428" y="646001"/>
                  <a:pt x="314170" y="630123"/>
                  <a:pt x="358987" y="657013"/>
                </a:cubicBezTo>
                <a:cubicBezTo>
                  <a:pt x="393103" y="702501"/>
                  <a:pt x="362749" y="669128"/>
                  <a:pt x="413174" y="704426"/>
                </a:cubicBezTo>
                <a:cubicBezTo>
                  <a:pt x="463452" y="739621"/>
                  <a:pt x="427128" y="726542"/>
                  <a:pt x="474134" y="738293"/>
                </a:cubicBezTo>
                <a:cubicBezTo>
                  <a:pt x="504233" y="756353"/>
                  <a:pt x="561761" y="790466"/>
                  <a:pt x="582507" y="806026"/>
                </a:cubicBezTo>
                <a:cubicBezTo>
                  <a:pt x="665487" y="868260"/>
                  <a:pt x="606686" y="827064"/>
                  <a:pt x="670560" y="866986"/>
                </a:cubicBezTo>
                <a:cubicBezTo>
                  <a:pt x="677463" y="871301"/>
                  <a:pt x="684626" y="875321"/>
                  <a:pt x="690880" y="880533"/>
                </a:cubicBezTo>
                <a:cubicBezTo>
                  <a:pt x="698239" y="886665"/>
                  <a:pt x="703230" y="895540"/>
                  <a:pt x="711200" y="900853"/>
                </a:cubicBezTo>
                <a:cubicBezTo>
                  <a:pt x="717141" y="904813"/>
                  <a:pt x="724747" y="905368"/>
                  <a:pt x="731520" y="907626"/>
                </a:cubicBezTo>
                <a:cubicBezTo>
                  <a:pt x="778101" y="938680"/>
                  <a:pt x="756714" y="929572"/>
                  <a:pt x="792480" y="941493"/>
                </a:cubicBezTo>
                <a:cubicBezTo>
                  <a:pt x="875463" y="1003730"/>
                  <a:pt x="816657" y="962530"/>
                  <a:pt x="880534" y="1002453"/>
                </a:cubicBezTo>
                <a:cubicBezTo>
                  <a:pt x="910547" y="1021211"/>
                  <a:pt x="889840" y="1012329"/>
                  <a:pt x="921174" y="1022773"/>
                </a:cubicBezTo>
                <a:cubicBezTo>
                  <a:pt x="997916" y="1080331"/>
                  <a:pt x="900987" y="1010157"/>
                  <a:pt x="975360" y="1056640"/>
                </a:cubicBezTo>
                <a:cubicBezTo>
                  <a:pt x="984933" y="1062623"/>
                  <a:pt x="992881" y="1070977"/>
                  <a:pt x="1002454" y="1076960"/>
                </a:cubicBezTo>
                <a:cubicBezTo>
                  <a:pt x="1035122" y="1097377"/>
                  <a:pt x="1020542" y="1084712"/>
                  <a:pt x="1049867" y="1097280"/>
                </a:cubicBezTo>
                <a:cubicBezTo>
                  <a:pt x="1059147" y="1101257"/>
                  <a:pt x="1067585" y="1107076"/>
                  <a:pt x="1076960" y="1110826"/>
                </a:cubicBezTo>
                <a:cubicBezTo>
                  <a:pt x="1090218" y="1116129"/>
                  <a:pt x="1104053" y="1119857"/>
                  <a:pt x="1117600" y="1124373"/>
                </a:cubicBezTo>
                <a:cubicBezTo>
                  <a:pt x="1124373" y="1126631"/>
                  <a:pt x="1131534" y="1127953"/>
                  <a:pt x="1137920" y="1131146"/>
                </a:cubicBezTo>
                <a:cubicBezTo>
                  <a:pt x="1146951" y="1135662"/>
                  <a:pt x="1155560" y="1141148"/>
                  <a:pt x="1165014" y="1144693"/>
                </a:cubicBezTo>
                <a:cubicBezTo>
                  <a:pt x="1175815" y="1148743"/>
                  <a:pt x="1201084" y="1151938"/>
                  <a:pt x="1212427" y="1158240"/>
                </a:cubicBezTo>
                <a:cubicBezTo>
                  <a:pt x="1226659" y="1166147"/>
                  <a:pt x="1237622" y="1180184"/>
                  <a:pt x="1253067" y="1185333"/>
                </a:cubicBezTo>
                <a:lnTo>
                  <a:pt x="1334347" y="1212426"/>
                </a:lnTo>
                <a:lnTo>
                  <a:pt x="1354667" y="1219200"/>
                </a:lnTo>
                <a:cubicBezTo>
                  <a:pt x="1377127" y="1226687"/>
                  <a:pt x="1367848" y="1225973"/>
                  <a:pt x="1381760" y="122597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B4B8B1-4102-4F41-B877-98786126D3E7}"/>
              </a:ext>
            </a:extLst>
          </p:cNvPr>
          <p:cNvCxnSpPr/>
          <p:nvPr/>
        </p:nvCxnSpPr>
        <p:spPr>
          <a:xfrm flipH="1">
            <a:off x="604911" y="365125"/>
            <a:ext cx="9566031" cy="5705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694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64C3C48-4190-437F-B77C-941A180AB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289" y="2981797"/>
            <a:ext cx="6106058" cy="34633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B9551B-609B-4A9D-829A-EFDEB65DA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494" y="166931"/>
            <a:ext cx="5316415" cy="514106"/>
          </a:xfrm>
        </p:spPr>
        <p:txBody>
          <a:bodyPr>
            <a:normAutofit fontScale="90000"/>
          </a:bodyPr>
          <a:lstStyle/>
          <a:p>
            <a:r>
              <a:rPr lang="en-US" dirty="0"/>
              <a:t>Current Calibration Run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378FE8-FE12-4BCD-BF5B-BC9859F45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8528" y="3429000"/>
            <a:ext cx="5633761" cy="34633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8F1514-787F-40F8-9209-5461760E7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763" y="303101"/>
            <a:ext cx="5893027" cy="335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04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7142993-B083-403D-A2CC-9C72AABC1005}"/>
              </a:ext>
            </a:extLst>
          </p:cNvPr>
          <p:cNvGrpSpPr/>
          <p:nvPr/>
        </p:nvGrpSpPr>
        <p:grpSpPr>
          <a:xfrm>
            <a:off x="-6866" y="831286"/>
            <a:ext cx="7221949" cy="4854868"/>
            <a:chOff x="642797" y="787651"/>
            <a:chExt cx="9596672" cy="588194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06B017F-3B58-494A-AA24-07EEE98FDDA2}"/>
                </a:ext>
              </a:extLst>
            </p:cNvPr>
            <p:cNvSpPr/>
            <p:nvPr/>
          </p:nvSpPr>
          <p:spPr>
            <a:xfrm>
              <a:off x="2435383" y="1337649"/>
              <a:ext cx="6871580" cy="4182701"/>
            </a:xfrm>
            <a:custGeom>
              <a:avLst/>
              <a:gdLst>
                <a:gd name="connsiteX0" fmla="*/ 0 w 6871580"/>
                <a:gd name="connsiteY0" fmla="*/ 0 h 4182701"/>
                <a:gd name="connsiteX1" fmla="*/ 1774479 w 6871580"/>
                <a:gd name="connsiteY1" fmla="*/ 3060072 h 4182701"/>
                <a:gd name="connsiteX2" fmla="*/ 6871580 w 6871580"/>
                <a:gd name="connsiteY2" fmla="*/ 4182701 h 4182701"/>
                <a:gd name="connsiteX3" fmla="*/ 6871580 w 6871580"/>
                <a:gd name="connsiteY3" fmla="*/ 4182701 h 4182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71580" h="4182701">
                  <a:moveTo>
                    <a:pt x="0" y="0"/>
                  </a:moveTo>
                  <a:cubicBezTo>
                    <a:pt x="314608" y="1181477"/>
                    <a:pt x="629216" y="2362955"/>
                    <a:pt x="1774479" y="3060072"/>
                  </a:cubicBezTo>
                  <a:cubicBezTo>
                    <a:pt x="2919742" y="3757189"/>
                    <a:pt x="6871580" y="4182701"/>
                    <a:pt x="6871580" y="4182701"/>
                  </a:cubicBezTo>
                  <a:lnTo>
                    <a:pt x="6871580" y="4182701"/>
                  </a:lnTo>
                </a:path>
              </a:pathLst>
            </a:custGeom>
            <a:ln w="57150">
              <a:solidFill>
                <a:srgbClr val="00B0F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5C29C93-785C-4017-BFFD-5CDE00F8191D}"/>
                </a:ext>
              </a:extLst>
            </p:cNvPr>
            <p:cNvSpPr/>
            <p:nvPr/>
          </p:nvSpPr>
          <p:spPr>
            <a:xfrm rot="10800000">
              <a:off x="2435383" y="1337649"/>
              <a:ext cx="6871580" cy="4182701"/>
            </a:xfrm>
            <a:custGeom>
              <a:avLst/>
              <a:gdLst>
                <a:gd name="connsiteX0" fmla="*/ 0 w 6871580"/>
                <a:gd name="connsiteY0" fmla="*/ 0 h 4182701"/>
                <a:gd name="connsiteX1" fmla="*/ 1774479 w 6871580"/>
                <a:gd name="connsiteY1" fmla="*/ 3060072 h 4182701"/>
                <a:gd name="connsiteX2" fmla="*/ 6871580 w 6871580"/>
                <a:gd name="connsiteY2" fmla="*/ 4182701 h 4182701"/>
                <a:gd name="connsiteX3" fmla="*/ 6871580 w 6871580"/>
                <a:gd name="connsiteY3" fmla="*/ 4182701 h 4182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71580" h="4182701">
                  <a:moveTo>
                    <a:pt x="0" y="0"/>
                  </a:moveTo>
                  <a:cubicBezTo>
                    <a:pt x="314608" y="1181477"/>
                    <a:pt x="629216" y="2362955"/>
                    <a:pt x="1774479" y="3060072"/>
                  </a:cubicBezTo>
                  <a:cubicBezTo>
                    <a:pt x="2919742" y="3757189"/>
                    <a:pt x="6871580" y="4182701"/>
                    <a:pt x="6871580" y="4182701"/>
                  </a:cubicBezTo>
                  <a:lnTo>
                    <a:pt x="6871580" y="4182701"/>
                  </a:lnTo>
                </a:path>
              </a:pathLst>
            </a:custGeom>
            <a:ln w="57150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96606B3-E171-4930-87B1-A24405B1EC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55961" y="787651"/>
              <a:ext cx="0" cy="5151423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8CD0AFC-A8B1-4E46-8966-D529480E48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55961" y="5939074"/>
              <a:ext cx="8383508" cy="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5F21E3C-13D5-4B8B-B9EB-CE5E6CE13F21}"/>
                </a:ext>
              </a:extLst>
            </p:cNvPr>
            <p:cNvSpPr txBox="1"/>
            <p:nvPr/>
          </p:nvSpPr>
          <p:spPr>
            <a:xfrm>
              <a:off x="4916032" y="5961714"/>
              <a:ext cx="3587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/>
                <a:t>Pressure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F53B69-AF01-4AA2-93CA-E1A2DA1DB5EB}"/>
                </a:ext>
              </a:extLst>
            </p:cNvPr>
            <p:cNvSpPr txBox="1"/>
            <p:nvPr/>
          </p:nvSpPr>
          <p:spPr>
            <a:xfrm>
              <a:off x="642797" y="2790674"/>
              <a:ext cx="13218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/>
                <a:t>Vrs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9ADADCF-23F1-45B3-AF11-0B842607A4EA}"/>
                </a:ext>
              </a:extLst>
            </p:cNvPr>
            <p:cNvSpPr/>
            <p:nvPr/>
          </p:nvSpPr>
          <p:spPr>
            <a:xfrm>
              <a:off x="2381061" y="1383972"/>
              <a:ext cx="6907794" cy="4229177"/>
            </a:xfrm>
            <a:custGeom>
              <a:avLst/>
              <a:gdLst>
                <a:gd name="connsiteX0" fmla="*/ 0 w 6907794"/>
                <a:gd name="connsiteY0" fmla="*/ 10262 h 4229177"/>
                <a:gd name="connsiteX1" fmla="*/ 72428 w 6907794"/>
                <a:gd name="connsiteY1" fmla="*/ 1208 h 4229177"/>
                <a:gd name="connsiteX2" fmla="*/ 117695 w 6907794"/>
                <a:gd name="connsiteY2" fmla="*/ 10262 h 4229177"/>
                <a:gd name="connsiteX3" fmla="*/ 54321 w 6907794"/>
                <a:gd name="connsiteY3" fmla="*/ 127957 h 4229177"/>
                <a:gd name="connsiteX4" fmla="*/ 199177 w 6907794"/>
                <a:gd name="connsiteY4" fmla="*/ 155117 h 4229177"/>
                <a:gd name="connsiteX5" fmla="*/ 208230 w 6907794"/>
                <a:gd name="connsiteY5" fmla="*/ 200384 h 4229177"/>
                <a:gd name="connsiteX6" fmla="*/ 199177 w 6907794"/>
                <a:gd name="connsiteY6" fmla="*/ 354293 h 4229177"/>
                <a:gd name="connsiteX7" fmla="*/ 172016 w 6907794"/>
                <a:gd name="connsiteY7" fmla="*/ 381454 h 4229177"/>
                <a:gd name="connsiteX8" fmla="*/ 135802 w 6907794"/>
                <a:gd name="connsiteY8" fmla="*/ 435775 h 4229177"/>
                <a:gd name="connsiteX9" fmla="*/ 235390 w 6907794"/>
                <a:gd name="connsiteY9" fmla="*/ 471988 h 4229177"/>
                <a:gd name="connsiteX10" fmla="*/ 407406 w 6907794"/>
                <a:gd name="connsiteY10" fmla="*/ 490095 h 4229177"/>
                <a:gd name="connsiteX11" fmla="*/ 371192 w 6907794"/>
                <a:gd name="connsiteY11" fmla="*/ 553470 h 4229177"/>
                <a:gd name="connsiteX12" fmla="*/ 316872 w 6907794"/>
                <a:gd name="connsiteY12" fmla="*/ 580630 h 4229177"/>
                <a:gd name="connsiteX13" fmla="*/ 280658 w 6907794"/>
                <a:gd name="connsiteY13" fmla="*/ 607790 h 4229177"/>
                <a:gd name="connsiteX14" fmla="*/ 244444 w 6907794"/>
                <a:gd name="connsiteY14" fmla="*/ 625897 h 4229177"/>
                <a:gd name="connsiteX15" fmla="*/ 217284 w 6907794"/>
                <a:gd name="connsiteY15" fmla="*/ 644004 h 4229177"/>
                <a:gd name="connsiteX16" fmla="*/ 262551 w 6907794"/>
                <a:gd name="connsiteY16" fmla="*/ 689272 h 4229177"/>
                <a:gd name="connsiteX17" fmla="*/ 289711 w 6907794"/>
                <a:gd name="connsiteY17" fmla="*/ 698325 h 4229177"/>
                <a:gd name="connsiteX18" fmla="*/ 307818 w 6907794"/>
                <a:gd name="connsiteY18" fmla="*/ 725485 h 4229177"/>
                <a:gd name="connsiteX19" fmla="*/ 334979 w 6907794"/>
                <a:gd name="connsiteY19" fmla="*/ 752646 h 4229177"/>
                <a:gd name="connsiteX20" fmla="*/ 325925 w 6907794"/>
                <a:gd name="connsiteY20" fmla="*/ 897501 h 4229177"/>
                <a:gd name="connsiteX21" fmla="*/ 307818 w 6907794"/>
                <a:gd name="connsiteY21" fmla="*/ 924662 h 4229177"/>
                <a:gd name="connsiteX22" fmla="*/ 280658 w 6907794"/>
                <a:gd name="connsiteY22" fmla="*/ 978982 h 4229177"/>
                <a:gd name="connsiteX23" fmla="*/ 226337 w 6907794"/>
                <a:gd name="connsiteY23" fmla="*/ 1051410 h 4229177"/>
                <a:gd name="connsiteX24" fmla="*/ 244444 w 6907794"/>
                <a:gd name="connsiteY24" fmla="*/ 1169105 h 4229177"/>
                <a:gd name="connsiteX25" fmla="*/ 334979 w 6907794"/>
                <a:gd name="connsiteY25" fmla="*/ 1187212 h 4229177"/>
                <a:gd name="connsiteX26" fmla="*/ 470781 w 6907794"/>
                <a:gd name="connsiteY26" fmla="*/ 1214373 h 4229177"/>
                <a:gd name="connsiteX27" fmla="*/ 506994 w 6907794"/>
                <a:gd name="connsiteY27" fmla="*/ 1368281 h 4229177"/>
                <a:gd name="connsiteX28" fmla="*/ 543208 w 6907794"/>
                <a:gd name="connsiteY28" fmla="*/ 1377335 h 4229177"/>
                <a:gd name="connsiteX29" fmla="*/ 579422 w 6907794"/>
                <a:gd name="connsiteY29" fmla="*/ 1395442 h 4229177"/>
                <a:gd name="connsiteX30" fmla="*/ 597529 w 6907794"/>
                <a:gd name="connsiteY30" fmla="*/ 1540297 h 4229177"/>
                <a:gd name="connsiteX31" fmla="*/ 606583 w 6907794"/>
                <a:gd name="connsiteY31" fmla="*/ 1594618 h 4229177"/>
                <a:gd name="connsiteX32" fmla="*/ 679010 w 6907794"/>
                <a:gd name="connsiteY32" fmla="*/ 1621778 h 4229177"/>
                <a:gd name="connsiteX33" fmla="*/ 688064 w 6907794"/>
                <a:gd name="connsiteY33" fmla="*/ 1676099 h 4229177"/>
                <a:gd name="connsiteX34" fmla="*/ 706171 w 6907794"/>
                <a:gd name="connsiteY34" fmla="*/ 1739474 h 4229177"/>
                <a:gd name="connsiteX35" fmla="*/ 742385 w 6907794"/>
                <a:gd name="connsiteY35" fmla="*/ 2164986 h 4229177"/>
                <a:gd name="connsiteX36" fmla="*/ 787652 w 6907794"/>
                <a:gd name="connsiteY36" fmla="*/ 2155933 h 4229177"/>
                <a:gd name="connsiteX37" fmla="*/ 796705 w 6907794"/>
                <a:gd name="connsiteY37" fmla="*/ 2128773 h 4229177"/>
                <a:gd name="connsiteX38" fmla="*/ 851026 w 6907794"/>
                <a:gd name="connsiteY38" fmla="*/ 2092559 h 4229177"/>
                <a:gd name="connsiteX39" fmla="*/ 1004935 w 6907794"/>
                <a:gd name="connsiteY39" fmla="*/ 2146879 h 4229177"/>
                <a:gd name="connsiteX40" fmla="*/ 1023042 w 6907794"/>
                <a:gd name="connsiteY40" fmla="*/ 2174040 h 4229177"/>
                <a:gd name="connsiteX41" fmla="*/ 1032095 w 6907794"/>
                <a:gd name="connsiteY41" fmla="*/ 2518072 h 4229177"/>
                <a:gd name="connsiteX42" fmla="*/ 1113577 w 6907794"/>
                <a:gd name="connsiteY42" fmla="*/ 2490911 h 4229177"/>
                <a:gd name="connsiteX43" fmla="*/ 1167897 w 6907794"/>
                <a:gd name="connsiteY43" fmla="*/ 2454697 h 4229177"/>
                <a:gd name="connsiteX44" fmla="*/ 1204111 w 6907794"/>
                <a:gd name="connsiteY44" fmla="*/ 2436590 h 4229177"/>
                <a:gd name="connsiteX45" fmla="*/ 1213165 w 6907794"/>
                <a:gd name="connsiteY45" fmla="*/ 2527125 h 4229177"/>
                <a:gd name="connsiteX46" fmla="*/ 1240325 w 6907794"/>
                <a:gd name="connsiteY46" fmla="*/ 2590499 h 4229177"/>
                <a:gd name="connsiteX47" fmla="*/ 1249379 w 6907794"/>
                <a:gd name="connsiteY47" fmla="*/ 2635767 h 4229177"/>
                <a:gd name="connsiteX48" fmla="*/ 1330860 w 6907794"/>
                <a:gd name="connsiteY48" fmla="*/ 2608606 h 4229177"/>
                <a:gd name="connsiteX49" fmla="*/ 1412341 w 6907794"/>
                <a:gd name="connsiteY49" fmla="*/ 2572392 h 4229177"/>
                <a:gd name="connsiteX50" fmla="*/ 1457608 w 6907794"/>
                <a:gd name="connsiteY50" fmla="*/ 2635767 h 4229177"/>
                <a:gd name="connsiteX51" fmla="*/ 1484769 w 6907794"/>
                <a:gd name="connsiteY51" fmla="*/ 2662927 h 4229177"/>
                <a:gd name="connsiteX52" fmla="*/ 1566250 w 6907794"/>
                <a:gd name="connsiteY52" fmla="*/ 2744408 h 4229177"/>
                <a:gd name="connsiteX53" fmla="*/ 1629624 w 6907794"/>
                <a:gd name="connsiteY53" fmla="*/ 2753462 h 4229177"/>
                <a:gd name="connsiteX54" fmla="*/ 1674891 w 6907794"/>
                <a:gd name="connsiteY54" fmla="*/ 2816836 h 4229177"/>
                <a:gd name="connsiteX55" fmla="*/ 1683945 w 6907794"/>
                <a:gd name="connsiteY55" fmla="*/ 2871157 h 4229177"/>
                <a:gd name="connsiteX56" fmla="*/ 1702052 w 6907794"/>
                <a:gd name="connsiteY56" fmla="*/ 2907371 h 4229177"/>
                <a:gd name="connsiteX57" fmla="*/ 1729212 w 6907794"/>
                <a:gd name="connsiteY57" fmla="*/ 2970745 h 4229177"/>
                <a:gd name="connsiteX58" fmla="*/ 1765426 w 6907794"/>
                <a:gd name="connsiteY58" fmla="*/ 2997905 h 4229177"/>
                <a:gd name="connsiteX59" fmla="*/ 1828800 w 6907794"/>
                <a:gd name="connsiteY59" fmla="*/ 3025066 h 4229177"/>
                <a:gd name="connsiteX60" fmla="*/ 1955549 w 6907794"/>
                <a:gd name="connsiteY60" fmla="*/ 3034119 h 4229177"/>
                <a:gd name="connsiteX61" fmla="*/ 2009870 w 6907794"/>
                <a:gd name="connsiteY61" fmla="*/ 3133707 h 4229177"/>
                <a:gd name="connsiteX62" fmla="*/ 2037030 w 6907794"/>
                <a:gd name="connsiteY62" fmla="*/ 3160868 h 4229177"/>
                <a:gd name="connsiteX63" fmla="*/ 2064190 w 6907794"/>
                <a:gd name="connsiteY63" fmla="*/ 3169921 h 4229177"/>
                <a:gd name="connsiteX64" fmla="*/ 2109458 w 6907794"/>
                <a:gd name="connsiteY64" fmla="*/ 3188028 h 4229177"/>
                <a:gd name="connsiteX65" fmla="*/ 2281474 w 6907794"/>
                <a:gd name="connsiteY65" fmla="*/ 3197081 h 4229177"/>
                <a:gd name="connsiteX66" fmla="*/ 2326741 w 6907794"/>
                <a:gd name="connsiteY66" fmla="*/ 3287616 h 4229177"/>
                <a:gd name="connsiteX67" fmla="*/ 2381062 w 6907794"/>
                <a:gd name="connsiteY67" fmla="*/ 3441525 h 4229177"/>
                <a:gd name="connsiteX68" fmla="*/ 2408222 w 6907794"/>
                <a:gd name="connsiteY68" fmla="*/ 3459632 h 4229177"/>
                <a:gd name="connsiteX69" fmla="*/ 2435383 w 6907794"/>
                <a:gd name="connsiteY69" fmla="*/ 3450578 h 4229177"/>
                <a:gd name="connsiteX70" fmla="*/ 2471596 w 6907794"/>
                <a:gd name="connsiteY70" fmla="*/ 3387204 h 4229177"/>
                <a:gd name="connsiteX71" fmla="*/ 2498757 w 6907794"/>
                <a:gd name="connsiteY71" fmla="*/ 3378151 h 4229177"/>
                <a:gd name="connsiteX72" fmla="*/ 2534971 w 6907794"/>
                <a:gd name="connsiteY72" fmla="*/ 3405311 h 4229177"/>
                <a:gd name="connsiteX73" fmla="*/ 2562131 w 6907794"/>
                <a:gd name="connsiteY73" fmla="*/ 3414365 h 4229177"/>
                <a:gd name="connsiteX74" fmla="*/ 2598345 w 6907794"/>
                <a:gd name="connsiteY74" fmla="*/ 3441525 h 4229177"/>
                <a:gd name="connsiteX75" fmla="*/ 2697933 w 6907794"/>
                <a:gd name="connsiteY75" fmla="*/ 3423418 h 4229177"/>
                <a:gd name="connsiteX76" fmla="*/ 2725093 w 6907794"/>
                <a:gd name="connsiteY76" fmla="*/ 3396258 h 4229177"/>
                <a:gd name="connsiteX77" fmla="*/ 2752254 w 6907794"/>
                <a:gd name="connsiteY77" fmla="*/ 3378151 h 4229177"/>
                <a:gd name="connsiteX78" fmla="*/ 2815628 w 6907794"/>
                <a:gd name="connsiteY78" fmla="*/ 3387204 h 4229177"/>
                <a:gd name="connsiteX79" fmla="*/ 2860895 w 6907794"/>
                <a:gd name="connsiteY79" fmla="*/ 3468685 h 4229177"/>
                <a:gd name="connsiteX80" fmla="*/ 2869949 w 6907794"/>
                <a:gd name="connsiteY80" fmla="*/ 3504899 h 4229177"/>
                <a:gd name="connsiteX81" fmla="*/ 2897109 w 6907794"/>
                <a:gd name="connsiteY81" fmla="*/ 3513953 h 4229177"/>
                <a:gd name="connsiteX82" fmla="*/ 2960484 w 6907794"/>
                <a:gd name="connsiteY82" fmla="*/ 3504899 h 4229177"/>
                <a:gd name="connsiteX83" fmla="*/ 3105339 w 6907794"/>
                <a:gd name="connsiteY83" fmla="*/ 3495846 h 4229177"/>
                <a:gd name="connsiteX84" fmla="*/ 3150606 w 6907794"/>
                <a:gd name="connsiteY84" fmla="*/ 3477739 h 4229177"/>
                <a:gd name="connsiteX85" fmla="*/ 3204927 w 6907794"/>
                <a:gd name="connsiteY85" fmla="*/ 3459632 h 4229177"/>
                <a:gd name="connsiteX86" fmla="*/ 3232088 w 6907794"/>
                <a:gd name="connsiteY86" fmla="*/ 3450578 h 4229177"/>
                <a:gd name="connsiteX87" fmla="*/ 3268301 w 6907794"/>
                <a:gd name="connsiteY87" fmla="*/ 3468685 h 4229177"/>
                <a:gd name="connsiteX88" fmla="*/ 3277355 w 6907794"/>
                <a:gd name="connsiteY88" fmla="*/ 3495846 h 4229177"/>
                <a:gd name="connsiteX89" fmla="*/ 3304515 w 6907794"/>
                <a:gd name="connsiteY89" fmla="*/ 3550167 h 4229177"/>
                <a:gd name="connsiteX90" fmla="*/ 3349783 w 6907794"/>
                <a:gd name="connsiteY90" fmla="*/ 3622594 h 4229177"/>
                <a:gd name="connsiteX91" fmla="*/ 3395050 w 6907794"/>
                <a:gd name="connsiteY91" fmla="*/ 3604487 h 4229177"/>
                <a:gd name="connsiteX92" fmla="*/ 3458424 w 6907794"/>
                <a:gd name="connsiteY92" fmla="*/ 3523006 h 4229177"/>
                <a:gd name="connsiteX93" fmla="*/ 3548959 w 6907794"/>
                <a:gd name="connsiteY93" fmla="*/ 3513953 h 4229177"/>
                <a:gd name="connsiteX94" fmla="*/ 3702868 w 6907794"/>
                <a:gd name="connsiteY94" fmla="*/ 3523006 h 4229177"/>
                <a:gd name="connsiteX95" fmla="*/ 3766242 w 6907794"/>
                <a:gd name="connsiteY95" fmla="*/ 3604487 h 4229177"/>
                <a:gd name="connsiteX96" fmla="*/ 3820563 w 6907794"/>
                <a:gd name="connsiteY96" fmla="*/ 3667862 h 4229177"/>
                <a:gd name="connsiteX97" fmla="*/ 3992579 w 6907794"/>
                <a:gd name="connsiteY97" fmla="*/ 4020947 h 4229177"/>
                <a:gd name="connsiteX98" fmla="*/ 4019739 w 6907794"/>
                <a:gd name="connsiteY98" fmla="*/ 3993786 h 4229177"/>
                <a:gd name="connsiteX99" fmla="*/ 4074060 w 6907794"/>
                <a:gd name="connsiteY99" fmla="*/ 3885145 h 4229177"/>
                <a:gd name="connsiteX100" fmla="*/ 4164594 w 6907794"/>
                <a:gd name="connsiteY100" fmla="*/ 3821771 h 4229177"/>
                <a:gd name="connsiteX101" fmla="*/ 4246076 w 6907794"/>
                <a:gd name="connsiteY101" fmla="*/ 3776503 h 4229177"/>
                <a:gd name="connsiteX102" fmla="*/ 4390931 w 6907794"/>
                <a:gd name="connsiteY102" fmla="*/ 3767450 h 4229177"/>
                <a:gd name="connsiteX103" fmla="*/ 4418091 w 6907794"/>
                <a:gd name="connsiteY103" fmla="*/ 3758396 h 4229177"/>
                <a:gd name="connsiteX104" fmla="*/ 4499573 w 6907794"/>
                <a:gd name="connsiteY104" fmla="*/ 3876091 h 4229177"/>
                <a:gd name="connsiteX105" fmla="*/ 4553893 w 6907794"/>
                <a:gd name="connsiteY105" fmla="*/ 3939466 h 4229177"/>
                <a:gd name="connsiteX106" fmla="*/ 4590107 w 6907794"/>
                <a:gd name="connsiteY106" fmla="*/ 3885145 h 4229177"/>
                <a:gd name="connsiteX107" fmla="*/ 4608214 w 6907794"/>
                <a:gd name="connsiteY107" fmla="*/ 3839878 h 4229177"/>
                <a:gd name="connsiteX108" fmla="*/ 4671589 w 6907794"/>
                <a:gd name="connsiteY108" fmla="*/ 3758396 h 4229177"/>
                <a:gd name="connsiteX109" fmla="*/ 4744016 w 6907794"/>
                <a:gd name="connsiteY109" fmla="*/ 3785557 h 4229177"/>
                <a:gd name="connsiteX110" fmla="*/ 4825497 w 6907794"/>
                <a:gd name="connsiteY110" fmla="*/ 3894198 h 4229177"/>
                <a:gd name="connsiteX111" fmla="*/ 4943192 w 6907794"/>
                <a:gd name="connsiteY111" fmla="*/ 3876091 h 4229177"/>
                <a:gd name="connsiteX112" fmla="*/ 5006567 w 6907794"/>
                <a:gd name="connsiteY112" fmla="*/ 3857984 h 4229177"/>
                <a:gd name="connsiteX113" fmla="*/ 5287224 w 6907794"/>
                <a:gd name="connsiteY113" fmla="*/ 3975679 h 4229177"/>
                <a:gd name="connsiteX114" fmla="*/ 5477347 w 6907794"/>
                <a:gd name="connsiteY114" fmla="*/ 4174856 h 4229177"/>
                <a:gd name="connsiteX115" fmla="*/ 5504507 w 6907794"/>
                <a:gd name="connsiteY115" fmla="*/ 4183909 h 4229177"/>
                <a:gd name="connsiteX116" fmla="*/ 5567882 w 6907794"/>
                <a:gd name="connsiteY116" fmla="*/ 4174856 h 4229177"/>
                <a:gd name="connsiteX117" fmla="*/ 5640309 w 6907794"/>
                <a:gd name="connsiteY117" fmla="*/ 4102428 h 4229177"/>
                <a:gd name="connsiteX118" fmla="*/ 5794218 w 6907794"/>
                <a:gd name="connsiteY118" fmla="*/ 3966626 h 4229177"/>
                <a:gd name="connsiteX119" fmla="*/ 5848539 w 6907794"/>
                <a:gd name="connsiteY119" fmla="*/ 3957573 h 4229177"/>
                <a:gd name="connsiteX120" fmla="*/ 5911913 w 6907794"/>
                <a:gd name="connsiteY120" fmla="*/ 3966626 h 4229177"/>
                <a:gd name="connsiteX121" fmla="*/ 5939074 w 6907794"/>
                <a:gd name="connsiteY121" fmla="*/ 4002840 h 4229177"/>
                <a:gd name="connsiteX122" fmla="*/ 5957181 w 6907794"/>
                <a:gd name="connsiteY122" fmla="*/ 4057161 h 4229177"/>
                <a:gd name="connsiteX123" fmla="*/ 6002448 w 6907794"/>
                <a:gd name="connsiteY123" fmla="*/ 4129588 h 4229177"/>
                <a:gd name="connsiteX124" fmla="*/ 6047715 w 6907794"/>
                <a:gd name="connsiteY124" fmla="*/ 4147695 h 4229177"/>
                <a:gd name="connsiteX125" fmla="*/ 6065822 w 6907794"/>
                <a:gd name="connsiteY125" fmla="*/ 4102428 h 4229177"/>
                <a:gd name="connsiteX126" fmla="*/ 6074876 w 6907794"/>
                <a:gd name="connsiteY126" fmla="*/ 4066214 h 4229177"/>
                <a:gd name="connsiteX127" fmla="*/ 6092983 w 6907794"/>
                <a:gd name="connsiteY127" fmla="*/ 4011893 h 4229177"/>
                <a:gd name="connsiteX128" fmla="*/ 6156357 w 6907794"/>
                <a:gd name="connsiteY128" fmla="*/ 4039054 h 4229177"/>
                <a:gd name="connsiteX129" fmla="*/ 6201624 w 6907794"/>
                <a:gd name="connsiteY129" fmla="*/ 4129588 h 4229177"/>
                <a:gd name="connsiteX130" fmla="*/ 6228785 w 6907794"/>
                <a:gd name="connsiteY130" fmla="*/ 4165802 h 4229177"/>
                <a:gd name="connsiteX131" fmla="*/ 6292159 w 6907794"/>
                <a:gd name="connsiteY131" fmla="*/ 4229177 h 4229177"/>
                <a:gd name="connsiteX132" fmla="*/ 6319319 w 6907794"/>
                <a:gd name="connsiteY132" fmla="*/ 4211070 h 4229177"/>
                <a:gd name="connsiteX133" fmla="*/ 6364587 w 6907794"/>
                <a:gd name="connsiteY133" fmla="*/ 4192963 h 4229177"/>
                <a:gd name="connsiteX134" fmla="*/ 6391747 w 6907794"/>
                <a:gd name="connsiteY134" fmla="*/ 4165802 h 4229177"/>
                <a:gd name="connsiteX135" fmla="*/ 6427961 w 6907794"/>
                <a:gd name="connsiteY135" fmla="*/ 4147695 h 4229177"/>
                <a:gd name="connsiteX136" fmla="*/ 6527549 w 6907794"/>
                <a:gd name="connsiteY136" fmla="*/ 4102428 h 4229177"/>
                <a:gd name="connsiteX137" fmla="*/ 6708618 w 6907794"/>
                <a:gd name="connsiteY137" fmla="*/ 4129588 h 4229177"/>
                <a:gd name="connsiteX138" fmla="*/ 6771992 w 6907794"/>
                <a:gd name="connsiteY138" fmla="*/ 4165802 h 4229177"/>
                <a:gd name="connsiteX139" fmla="*/ 6799153 w 6907794"/>
                <a:gd name="connsiteY139" fmla="*/ 4192963 h 4229177"/>
                <a:gd name="connsiteX140" fmla="*/ 6826313 w 6907794"/>
                <a:gd name="connsiteY140" fmla="*/ 4202016 h 4229177"/>
                <a:gd name="connsiteX141" fmla="*/ 6907794 w 6907794"/>
                <a:gd name="connsiteY141" fmla="*/ 4183909 h 422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6907794" h="4229177">
                  <a:moveTo>
                    <a:pt x="0" y="10262"/>
                  </a:moveTo>
                  <a:cubicBezTo>
                    <a:pt x="24143" y="7244"/>
                    <a:pt x="48097" y="1208"/>
                    <a:pt x="72428" y="1208"/>
                  </a:cubicBezTo>
                  <a:cubicBezTo>
                    <a:pt x="87816" y="1208"/>
                    <a:pt x="114942" y="-4878"/>
                    <a:pt x="117695" y="10262"/>
                  </a:cubicBezTo>
                  <a:cubicBezTo>
                    <a:pt x="130713" y="81863"/>
                    <a:pt x="94421" y="97881"/>
                    <a:pt x="54321" y="127957"/>
                  </a:cubicBezTo>
                  <a:cubicBezTo>
                    <a:pt x="78857" y="132046"/>
                    <a:pt x="191472" y="150214"/>
                    <a:pt x="199177" y="155117"/>
                  </a:cubicBezTo>
                  <a:cubicBezTo>
                    <a:pt x="212159" y="163378"/>
                    <a:pt x="205212" y="185295"/>
                    <a:pt x="208230" y="200384"/>
                  </a:cubicBezTo>
                  <a:cubicBezTo>
                    <a:pt x="205212" y="251687"/>
                    <a:pt x="209256" y="303899"/>
                    <a:pt x="199177" y="354293"/>
                  </a:cubicBezTo>
                  <a:cubicBezTo>
                    <a:pt x="196666" y="366848"/>
                    <a:pt x="179877" y="371347"/>
                    <a:pt x="172016" y="381454"/>
                  </a:cubicBezTo>
                  <a:cubicBezTo>
                    <a:pt x="158655" y="398632"/>
                    <a:pt x="135802" y="435775"/>
                    <a:pt x="135802" y="435775"/>
                  </a:cubicBezTo>
                  <a:cubicBezTo>
                    <a:pt x="178923" y="478895"/>
                    <a:pt x="152623" y="463711"/>
                    <a:pt x="235390" y="471988"/>
                  </a:cubicBezTo>
                  <a:cubicBezTo>
                    <a:pt x="415813" y="490030"/>
                    <a:pt x="278394" y="471666"/>
                    <a:pt x="407406" y="490095"/>
                  </a:cubicBezTo>
                  <a:cubicBezTo>
                    <a:pt x="395335" y="511220"/>
                    <a:pt x="388396" y="536266"/>
                    <a:pt x="371192" y="553470"/>
                  </a:cubicBezTo>
                  <a:cubicBezTo>
                    <a:pt x="356878" y="567785"/>
                    <a:pt x="334231" y="570215"/>
                    <a:pt x="316872" y="580630"/>
                  </a:cubicBezTo>
                  <a:cubicBezTo>
                    <a:pt x="303933" y="588393"/>
                    <a:pt x="293454" y="599793"/>
                    <a:pt x="280658" y="607790"/>
                  </a:cubicBezTo>
                  <a:cubicBezTo>
                    <a:pt x="269213" y="614943"/>
                    <a:pt x="256162" y="619201"/>
                    <a:pt x="244444" y="625897"/>
                  </a:cubicBezTo>
                  <a:cubicBezTo>
                    <a:pt x="234997" y="631295"/>
                    <a:pt x="226337" y="637968"/>
                    <a:pt x="217284" y="644004"/>
                  </a:cubicBezTo>
                  <a:cubicBezTo>
                    <a:pt x="232373" y="659093"/>
                    <a:pt x="245480" y="676468"/>
                    <a:pt x="262551" y="689272"/>
                  </a:cubicBezTo>
                  <a:cubicBezTo>
                    <a:pt x="270185" y="694998"/>
                    <a:pt x="282259" y="692364"/>
                    <a:pt x="289711" y="698325"/>
                  </a:cubicBezTo>
                  <a:cubicBezTo>
                    <a:pt x="298208" y="705122"/>
                    <a:pt x="300852" y="717126"/>
                    <a:pt x="307818" y="725485"/>
                  </a:cubicBezTo>
                  <a:cubicBezTo>
                    <a:pt x="316015" y="735321"/>
                    <a:pt x="325925" y="743592"/>
                    <a:pt x="334979" y="752646"/>
                  </a:cubicBezTo>
                  <a:cubicBezTo>
                    <a:pt x="331961" y="800931"/>
                    <a:pt x="333471" y="849714"/>
                    <a:pt x="325925" y="897501"/>
                  </a:cubicBezTo>
                  <a:cubicBezTo>
                    <a:pt x="324228" y="908249"/>
                    <a:pt x="313102" y="915150"/>
                    <a:pt x="307818" y="924662"/>
                  </a:cubicBezTo>
                  <a:cubicBezTo>
                    <a:pt x="297987" y="942358"/>
                    <a:pt x="291605" y="961953"/>
                    <a:pt x="280658" y="978982"/>
                  </a:cubicBezTo>
                  <a:cubicBezTo>
                    <a:pt x="264339" y="1004367"/>
                    <a:pt x="226337" y="1051410"/>
                    <a:pt x="226337" y="1051410"/>
                  </a:cubicBezTo>
                  <a:cubicBezTo>
                    <a:pt x="216347" y="1091373"/>
                    <a:pt x="199530" y="1131101"/>
                    <a:pt x="244444" y="1169105"/>
                  </a:cubicBezTo>
                  <a:cubicBezTo>
                    <a:pt x="267938" y="1188984"/>
                    <a:pt x="304936" y="1180536"/>
                    <a:pt x="334979" y="1187212"/>
                  </a:cubicBezTo>
                  <a:cubicBezTo>
                    <a:pt x="434380" y="1209301"/>
                    <a:pt x="389016" y="1200745"/>
                    <a:pt x="470781" y="1214373"/>
                  </a:cubicBezTo>
                  <a:cubicBezTo>
                    <a:pt x="546612" y="1264925"/>
                    <a:pt x="451677" y="1191263"/>
                    <a:pt x="506994" y="1368281"/>
                  </a:cubicBezTo>
                  <a:cubicBezTo>
                    <a:pt x="510705" y="1380157"/>
                    <a:pt x="531557" y="1372966"/>
                    <a:pt x="543208" y="1377335"/>
                  </a:cubicBezTo>
                  <a:cubicBezTo>
                    <a:pt x="555845" y="1382074"/>
                    <a:pt x="567351" y="1389406"/>
                    <a:pt x="579422" y="1395442"/>
                  </a:cubicBezTo>
                  <a:cubicBezTo>
                    <a:pt x="598459" y="1490619"/>
                    <a:pt x="579620" y="1388074"/>
                    <a:pt x="597529" y="1540297"/>
                  </a:cubicBezTo>
                  <a:cubicBezTo>
                    <a:pt x="599674" y="1558528"/>
                    <a:pt x="593603" y="1581638"/>
                    <a:pt x="606583" y="1594618"/>
                  </a:cubicBezTo>
                  <a:cubicBezTo>
                    <a:pt x="624815" y="1612850"/>
                    <a:pt x="654868" y="1612725"/>
                    <a:pt x="679010" y="1621778"/>
                  </a:cubicBezTo>
                  <a:cubicBezTo>
                    <a:pt x="682028" y="1639885"/>
                    <a:pt x="683936" y="1658212"/>
                    <a:pt x="688064" y="1676099"/>
                  </a:cubicBezTo>
                  <a:cubicBezTo>
                    <a:pt x="693004" y="1697507"/>
                    <a:pt x="703149" y="1717713"/>
                    <a:pt x="706171" y="1739474"/>
                  </a:cubicBezTo>
                  <a:cubicBezTo>
                    <a:pt x="731446" y="1921458"/>
                    <a:pt x="733077" y="1997456"/>
                    <a:pt x="742385" y="2164986"/>
                  </a:cubicBezTo>
                  <a:cubicBezTo>
                    <a:pt x="757474" y="2161968"/>
                    <a:pt x="774849" y="2164469"/>
                    <a:pt x="787652" y="2155933"/>
                  </a:cubicBezTo>
                  <a:cubicBezTo>
                    <a:pt x="795592" y="2150640"/>
                    <a:pt x="791411" y="2136713"/>
                    <a:pt x="796705" y="2128773"/>
                  </a:cubicBezTo>
                  <a:cubicBezTo>
                    <a:pt x="816082" y="2099708"/>
                    <a:pt x="822550" y="2102051"/>
                    <a:pt x="851026" y="2092559"/>
                  </a:cubicBezTo>
                  <a:cubicBezTo>
                    <a:pt x="1069786" y="2119904"/>
                    <a:pt x="968340" y="2061490"/>
                    <a:pt x="1004935" y="2146879"/>
                  </a:cubicBezTo>
                  <a:cubicBezTo>
                    <a:pt x="1009221" y="2156880"/>
                    <a:pt x="1017006" y="2164986"/>
                    <a:pt x="1023042" y="2174040"/>
                  </a:cubicBezTo>
                  <a:cubicBezTo>
                    <a:pt x="1026060" y="2288717"/>
                    <a:pt x="1000580" y="2407769"/>
                    <a:pt x="1032095" y="2518072"/>
                  </a:cubicBezTo>
                  <a:cubicBezTo>
                    <a:pt x="1039960" y="2545600"/>
                    <a:pt x="1087633" y="2503018"/>
                    <a:pt x="1113577" y="2490911"/>
                  </a:cubicBezTo>
                  <a:cubicBezTo>
                    <a:pt x="1133297" y="2481708"/>
                    <a:pt x="1148433" y="2464429"/>
                    <a:pt x="1167897" y="2454697"/>
                  </a:cubicBezTo>
                  <a:lnTo>
                    <a:pt x="1204111" y="2436590"/>
                  </a:lnTo>
                  <a:cubicBezTo>
                    <a:pt x="1207129" y="2466768"/>
                    <a:pt x="1208553" y="2497149"/>
                    <a:pt x="1213165" y="2527125"/>
                  </a:cubicBezTo>
                  <a:cubicBezTo>
                    <a:pt x="1216126" y="2546368"/>
                    <a:pt x="1232602" y="2575053"/>
                    <a:pt x="1240325" y="2590499"/>
                  </a:cubicBezTo>
                  <a:cubicBezTo>
                    <a:pt x="1243343" y="2605588"/>
                    <a:pt x="1234290" y="2632749"/>
                    <a:pt x="1249379" y="2635767"/>
                  </a:cubicBezTo>
                  <a:cubicBezTo>
                    <a:pt x="1277453" y="2641382"/>
                    <a:pt x="1303898" y="2618235"/>
                    <a:pt x="1330860" y="2608606"/>
                  </a:cubicBezTo>
                  <a:cubicBezTo>
                    <a:pt x="1371319" y="2594156"/>
                    <a:pt x="1375991" y="2590567"/>
                    <a:pt x="1412341" y="2572392"/>
                  </a:cubicBezTo>
                  <a:cubicBezTo>
                    <a:pt x="1482966" y="2643019"/>
                    <a:pt x="1398018" y="2552343"/>
                    <a:pt x="1457608" y="2635767"/>
                  </a:cubicBezTo>
                  <a:cubicBezTo>
                    <a:pt x="1465050" y="2646186"/>
                    <a:pt x="1476263" y="2653358"/>
                    <a:pt x="1484769" y="2662927"/>
                  </a:cubicBezTo>
                  <a:cubicBezTo>
                    <a:pt x="1501456" y="2681700"/>
                    <a:pt x="1535660" y="2733284"/>
                    <a:pt x="1566250" y="2744408"/>
                  </a:cubicBezTo>
                  <a:cubicBezTo>
                    <a:pt x="1586304" y="2751701"/>
                    <a:pt x="1608499" y="2750444"/>
                    <a:pt x="1629624" y="2753462"/>
                  </a:cubicBezTo>
                  <a:cubicBezTo>
                    <a:pt x="1630270" y="2754323"/>
                    <a:pt x="1672242" y="2808890"/>
                    <a:pt x="1674891" y="2816836"/>
                  </a:cubicBezTo>
                  <a:cubicBezTo>
                    <a:pt x="1680696" y="2834251"/>
                    <a:pt x="1678670" y="2853574"/>
                    <a:pt x="1683945" y="2871157"/>
                  </a:cubicBezTo>
                  <a:cubicBezTo>
                    <a:pt x="1687823" y="2884084"/>
                    <a:pt x="1696467" y="2895085"/>
                    <a:pt x="1702052" y="2907371"/>
                  </a:cubicBezTo>
                  <a:cubicBezTo>
                    <a:pt x="1711562" y="2928294"/>
                    <a:pt x="1716032" y="2951917"/>
                    <a:pt x="1729212" y="2970745"/>
                  </a:cubicBezTo>
                  <a:cubicBezTo>
                    <a:pt x="1737865" y="2983106"/>
                    <a:pt x="1752630" y="2989908"/>
                    <a:pt x="1765426" y="2997905"/>
                  </a:cubicBezTo>
                  <a:cubicBezTo>
                    <a:pt x="1775121" y="3003964"/>
                    <a:pt x="1813624" y="3023281"/>
                    <a:pt x="1828800" y="3025066"/>
                  </a:cubicBezTo>
                  <a:cubicBezTo>
                    <a:pt x="1870867" y="3030015"/>
                    <a:pt x="1913299" y="3031101"/>
                    <a:pt x="1955549" y="3034119"/>
                  </a:cubicBezTo>
                  <a:cubicBezTo>
                    <a:pt x="1965859" y="3054740"/>
                    <a:pt x="1989194" y="3108895"/>
                    <a:pt x="2009870" y="3133707"/>
                  </a:cubicBezTo>
                  <a:cubicBezTo>
                    <a:pt x="2018067" y="3143543"/>
                    <a:pt x="2026377" y="3153766"/>
                    <a:pt x="2037030" y="3160868"/>
                  </a:cubicBezTo>
                  <a:cubicBezTo>
                    <a:pt x="2044970" y="3166162"/>
                    <a:pt x="2055255" y="3166570"/>
                    <a:pt x="2064190" y="3169921"/>
                  </a:cubicBezTo>
                  <a:cubicBezTo>
                    <a:pt x="2079407" y="3175627"/>
                    <a:pt x="2093332" y="3186012"/>
                    <a:pt x="2109458" y="3188028"/>
                  </a:cubicBezTo>
                  <a:cubicBezTo>
                    <a:pt x="2166433" y="3195150"/>
                    <a:pt x="2224135" y="3194063"/>
                    <a:pt x="2281474" y="3197081"/>
                  </a:cubicBezTo>
                  <a:cubicBezTo>
                    <a:pt x="2302440" y="3232026"/>
                    <a:pt x="2315540" y="3248414"/>
                    <a:pt x="2326741" y="3287616"/>
                  </a:cubicBezTo>
                  <a:cubicBezTo>
                    <a:pt x="2335559" y="3318479"/>
                    <a:pt x="2347098" y="3418882"/>
                    <a:pt x="2381062" y="3441525"/>
                  </a:cubicBezTo>
                  <a:lnTo>
                    <a:pt x="2408222" y="3459632"/>
                  </a:lnTo>
                  <a:cubicBezTo>
                    <a:pt x="2417276" y="3456614"/>
                    <a:pt x="2427931" y="3456540"/>
                    <a:pt x="2435383" y="3450578"/>
                  </a:cubicBezTo>
                  <a:cubicBezTo>
                    <a:pt x="2464003" y="3427681"/>
                    <a:pt x="2444867" y="3413933"/>
                    <a:pt x="2471596" y="3387204"/>
                  </a:cubicBezTo>
                  <a:cubicBezTo>
                    <a:pt x="2478344" y="3380456"/>
                    <a:pt x="2489703" y="3381169"/>
                    <a:pt x="2498757" y="3378151"/>
                  </a:cubicBezTo>
                  <a:cubicBezTo>
                    <a:pt x="2510828" y="3387204"/>
                    <a:pt x="2521870" y="3397825"/>
                    <a:pt x="2534971" y="3405311"/>
                  </a:cubicBezTo>
                  <a:cubicBezTo>
                    <a:pt x="2543257" y="3410046"/>
                    <a:pt x="2553845" y="3409630"/>
                    <a:pt x="2562131" y="3414365"/>
                  </a:cubicBezTo>
                  <a:cubicBezTo>
                    <a:pt x="2575232" y="3421851"/>
                    <a:pt x="2586274" y="3432472"/>
                    <a:pt x="2598345" y="3441525"/>
                  </a:cubicBezTo>
                  <a:cubicBezTo>
                    <a:pt x="2631541" y="3435489"/>
                    <a:pt x="2666158" y="3434766"/>
                    <a:pt x="2697933" y="3423418"/>
                  </a:cubicBezTo>
                  <a:cubicBezTo>
                    <a:pt x="2709990" y="3419112"/>
                    <a:pt x="2715257" y="3404454"/>
                    <a:pt x="2725093" y="3396258"/>
                  </a:cubicBezTo>
                  <a:cubicBezTo>
                    <a:pt x="2733452" y="3389292"/>
                    <a:pt x="2743200" y="3384187"/>
                    <a:pt x="2752254" y="3378151"/>
                  </a:cubicBezTo>
                  <a:cubicBezTo>
                    <a:pt x="2773379" y="3381169"/>
                    <a:pt x="2797330" y="3376225"/>
                    <a:pt x="2815628" y="3387204"/>
                  </a:cubicBezTo>
                  <a:cubicBezTo>
                    <a:pt x="2821206" y="3390551"/>
                    <a:pt x="2856798" y="3457759"/>
                    <a:pt x="2860895" y="3468685"/>
                  </a:cubicBezTo>
                  <a:cubicBezTo>
                    <a:pt x="2865264" y="3480336"/>
                    <a:pt x="2862176" y="3495183"/>
                    <a:pt x="2869949" y="3504899"/>
                  </a:cubicBezTo>
                  <a:cubicBezTo>
                    <a:pt x="2875911" y="3512351"/>
                    <a:pt x="2888056" y="3510935"/>
                    <a:pt x="2897109" y="3513953"/>
                  </a:cubicBezTo>
                  <a:cubicBezTo>
                    <a:pt x="2918234" y="3510935"/>
                    <a:pt x="2939225" y="3506748"/>
                    <a:pt x="2960484" y="3504899"/>
                  </a:cubicBezTo>
                  <a:cubicBezTo>
                    <a:pt x="3008681" y="3500708"/>
                    <a:pt x="3057446" y="3502688"/>
                    <a:pt x="3105339" y="3495846"/>
                  </a:cubicBezTo>
                  <a:cubicBezTo>
                    <a:pt x="3121427" y="3493548"/>
                    <a:pt x="3135333" y="3483293"/>
                    <a:pt x="3150606" y="3477739"/>
                  </a:cubicBezTo>
                  <a:cubicBezTo>
                    <a:pt x="3168543" y="3471216"/>
                    <a:pt x="3186820" y="3465668"/>
                    <a:pt x="3204927" y="3459632"/>
                  </a:cubicBezTo>
                  <a:lnTo>
                    <a:pt x="3232088" y="3450578"/>
                  </a:lnTo>
                  <a:cubicBezTo>
                    <a:pt x="3244159" y="3456614"/>
                    <a:pt x="3258758" y="3459142"/>
                    <a:pt x="3268301" y="3468685"/>
                  </a:cubicBezTo>
                  <a:cubicBezTo>
                    <a:pt x="3275049" y="3475433"/>
                    <a:pt x="3273479" y="3487125"/>
                    <a:pt x="3277355" y="3495846"/>
                  </a:cubicBezTo>
                  <a:cubicBezTo>
                    <a:pt x="3285577" y="3514345"/>
                    <a:pt x="3296729" y="3531480"/>
                    <a:pt x="3304515" y="3550167"/>
                  </a:cubicBezTo>
                  <a:cubicBezTo>
                    <a:pt x="3333521" y="3619782"/>
                    <a:pt x="3302489" y="3591066"/>
                    <a:pt x="3349783" y="3622594"/>
                  </a:cubicBezTo>
                  <a:cubicBezTo>
                    <a:pt x="3364872" y="3616558"/>
                    <a:pt x="3381826" y="3613933"/>
                    <a:pt x="3395050" y="3604487"/>
                  </a:cubicBezTo>
                  <a:cubicBezTo>
                    <a:pt x="3453757" y="3562553"/>
                    <a:pt x="3346565" y="3575206"/>
                    <a:pt x="3458424" y="3523006"/>
                  </a:cubicBezTo>
                  <a:cubicBezTo>
                    <a:pt x="3485907" y="3510180"/>
                    <a:pt x="3518781" y="3516971"/>
                    <a:pt x="3548959" y="3513953"/>
                  </a:cubicBezTo>
                  <a:cubicBezTo>
                    <a:pt x="3600262" y="3516971"/>
                    <a:pt x="3655429" y="3503240"/>
                    <a:pt x="3702868" y="3523006"/>
                  </a:cubicBezTo>
                  <a:cubicBezTo>
                    <a:pt x="3734630" y="3536240"/>
                    <a:pt x="3743849" y="3578362"/>
                    <a:pt x="3766242" y="3604487"/>
                  </a:cubicBezTo>
                  <a:cubicBezTo>
                    <a:pt x="3784349" y="3625612"/>
                    <a:pt x="3806694" y="3643742"/>
                    <a:pt x="3820563" y="3667862"/>
                  </a:cubicBezTo>
                  <a:cubicBezTo>
                    <a:pt x="3957150" y="3905404"/>
                    <a:pt x="3943487" y="3873671"/>
                    <a:pt x="3992579" y="4020947"/>
                  </a:cubicBezTo>
                  <a:cubicBezTo>
                    <a:pt x="4001632" y="4011893"/>
                    <a:pt x="4013152" y="4004765"/>
                    <a:pt x="4019739" y="3993786"/>
                  </a:cubicBezTo>
                  <a:cubicBezTo>
                    <a:pt x="4057462" y="3930913"/>
                    <a:pt x="4032294" y="3937352"/>
                    <a:pt x="4074060" y="3885145"/>
                  </a:cubicBezTo>
                  <a:cubicBezTo>
                    <a:pt x="4123294" y="3823603"/>
                    <a:pt x="4105245" y="3851446"/>
                    <a:pt x="4164594" y="3821771"/>
                  </a:cubicBezTo>
                  <a:cubicBezTo>
                    <a:pt x="4169936" y="3819100"/>
                    <a:pt x="4233620" y="3778371"/>
                    <a:pt x="4246076" y="3776503"/>
                  </a:cubicBezTo>
                  <a:cubicBezTo>
                    <a:pt x="4293920" y="3769326"/>
                    <a:pt x="4342646" y="3770468"/>
                    <a:pt x="4390931" y="3767450"/>
                  </a:cubicBezTo>
                  <a:cubicBezTo>
                    <a:pt x="4399984" y="3764432"/>
                    <a:pt x="4408644" y="3757046"/>
                    <a:pt x="4418091" y="3758396"/>
                  </a:cubicBezTo>
                  <a:cubicBezTo>
                    <a:pt x="4475710" y="3766627"/>
                    <a:pt x="4479008" y="3834960"/>
                    <a:pt x="4499573" y="3876091"/>
                  </a:cubicBezTo>
                  <a:cubicBezTo>
                    <a:pt x="4524143" y="3925230"/>
                    <a:pt x="4517155" y="3914973"/>
                    <a:pt x="4553893" y="3939466"/>
                  </a:cubicBezTo>
                  <a:cubicBezTo>
                    <a:pt x="4565964" y="3921359"/>
                    <a:pt x="4579686" y="3904250"/>
                    <a:pt x="4590107" y="3885145"/>
                  </a:cubicBezTo>
                  <a:cubicBezTo>
                    <a:pt x="4597889" y="3870878"/>
                    <a:pt x="4600432" y="3854145"/>
                    <a:pt x="4608214" y="3839878"/>
                  </a:cubicBezTo>
                  <a:cubicBezTo>
                    <a:pt x="4634204" y="3792230"/>
                    <a:pt x="4639234" y="3790751"/>
                    <a:pt x="4671589" y="3758396"/>
                  </a:cubicBezTo>
                  <a:cubicBezTo>
                    <a:pt x="4695731" y="3767450"/>
                    <a:pt x="4723882" y="3769450"/>
                    <a:pt x="4744016" y="3785557"/>
                  </a:cubicBezTo>
                  <a:cubicBezTo>
                    <a:pt x="4765459" y="3802712"/>
                    <a:pt x="4803675" y="3861466"/>
                    <a:pt x="4825497" y="3894198"/>
                  </a:cubicBezTo>
                  <a:cubicBezTo>
                    <a:pt x="4864729" y="3888162"/>
                    <a:pt x="4904270" y="3883875"/>
                    <a:pt x="4943192" y="3876091"/>
                  </a:cubicBezTo>
                  <a:cubicBezTo>
                    <a:pt x="4964736" y="3871782"/>
                    <a:pt x="4985463" y="3851875"/>
                    <a:pt x="5006567" y="3857984"/>
                  </a:cubicBezTo>
                  <a:cubicBezTo>
                    <a:pt x="5104012" y="3886192"/>
                    <a:pt x="5193672" y="3936447"/>
                    <a:pt x="5287224" y="3975679"/>
                  </a:cubicBezTo>
                  <a:cubicBezTo>
                    <a:pt x="5288213" y="3976784"/>
                    <a:pt x="5411545" y="4137255"/>
                    <a:pt x="5477347" y="4174856"/>
                  </a:cubicBezTo>
                  <a:cubicBezTo>
                    <a:pt x="5485633" y="4179591"/>
                    <a:pt x="5495454" y="4180891"/>
                    <a:pt x="5504507" y="4183909"/>
                  </a:cubicBezTo>
                  <a:cubicBezTo>
                    <a:pt x="5525632" y="4180891"/>
                    <a:pt x="5547827" y="4182149"/>
                    <a:pt x="5567882" y="4174856"/>
                  </a:cubicBezTo>
                  <a:cubicBezTo>
                    <a:pt x="5599464" y="4163371"/>
                    <a:pt x="5620396" y="4124554"/>
                    <a:pt x="5640309" y="4102428"/>
                  </a:cubicBezTo>
                  <a:cubicBezTo>
                    <a:pt x="5669708" y="4069763"/>
                    <a:pt x="5777875" y="3969350"/>
                    <a:pt x="5794218" y="3966626"/>
                  </a:cubicBezTo>
                  <a:lnTo>
                    <a:pt x="5848539" y="3957573"/>
                  </a:lnTo>
                  <a:cubicBezTo>
                    <a:pt x="5869664" y="3960591"/>
                    <a:pt x="5892827" y="3957083"/>
                    <a:pt x="5911913" y="3966626"/>
                  </a:cubicBezTo>
                  <a:cubicBezTo>
                    <a:pt x="5925409" y="3973374"/>
                    <a:pt x="5932326" y="3989344"/>
                    <a:pt x="5939074" y="4002840"/>
                  </a:cubicBezTo>
                  <a:cubicBezTo>
                    <a:pt x="5947610" y="4019911"/>
                    <a:pt x="5948645" y="4040090"/>
                    <a:pt x="5957181" y="4057161"/>
                  </a:cubicBezTo>
                  <a:cubicBezTo>
                    <a:pt x="5982036" y="4106871"/>
                    <a:pt x="5967190" y="4082578"/>
                    <a:pt x="6002448" y="4129588"/>
                  </a:cubicBezTo>
                  <a:cubicBezTo>
                    <a:pt x="6008897" y="4148936"/>
                    <a:pt x="6010768" y="4184642"/>
                    <a:pt x="6047715" y="4147695"/>
                  </a:cubicBezTo>
                  <a:cubicBezTo>
                    <a:pt x="6059206" y="4136204"/>
                    <a:pt x="6060683" y="4117845"/>
                    <a:pt x="6065822" y="4102428"/>
                  </a:cubicBezTo>
                  <a:cubicBezTo>
                    <a:pt x="6069757" y="4090624"/>
                    <a:pt x="6071301" y="4078132"/>
                    <a:pt x="6074876" y="4066214"/>
                  </a:cubicBezTo>
                  <a:cubicBezTo>
                    <a:pt x="6080361" y="4047933"/>
                    <a:pt x="6086947" y="4030000"/>
                    <a:pt x="6092983" y="4011893"/>
                  </a:cubicBezTo>
                  <a:cubicBezTo>
                    <a:pt x="6111153" y="4016436"/>
                    <a:pt x="6143853" y="4020298"/>
                    <a:pt x="6156357" y="4039054"/>
                  </a:cubicBezTo>
                  <a:cubicBezTo>
                    <a:pt x="6175073" y="4067127"/>
                    <a:pt x="6181380" y="4102596"/>
                    <a:pt x="6201624" y="4129588"/>
                  </a:cubicBezTo>
                  <a:cubicBezTo>
                    <a:pt x="6210678" y="4141659"/>
                    <a:pt x="6220132" y="4153440"/>
                    <a:pt x="6228785" y="4165802"/>
                  </a:cubicBezTo>
                  <a:cubicBezTo>
                    <a:pt x="6273000" y="4228966"/>
                    <a:pt x="6243165" y="4212845"/>
                    <a:pt x="6292159" y="4229177"/>
                  </a:cubicBezTo>
                  <a:cubicBezTo>
                    <a:pt x="6301212" y="4223141"/>
                    <a:pt x="6309587" y="4215936"/>
                    <a:pt x="6319319" y="4211070"/>
                  </a:cubicBezTo>
                  <a:cubicBezTo>
                    <a:pt x="6333855" y="4203802"/>
                    <a:pt x="6350806" y="4201576"/>
                    <a:pt x="6364587" y="4192963"/>
                  </a:cubicBezTo>
                  <a:cubicBezTo>
                    <a:pt x="6375444" y="4186177"/>
                    <a:pt x="6381328" y="4173244"/>
                    <a:pt x="6391747" y="4165802"/>
                  </a:cubicBezTo>
                  <a:cubicBezTo>
                    <a:pt x="6402729" y="4157957"/>
                    <a:pt x="6416243" y="4154391"/>
                    <a:pt x="6427961" y="4147695"/>
                  </a:cubicBezTo>
                  <a:cubicBezTo>
                    <a:pt x="6500146" y="4106446"/>
                    <a:pt x="6389077" y="4154354"/>
                    <a:pt x="6527549" y="4102428"/>
                  </a:cubicBezTo>
                  <a:cubicBezTo>
                    <a:pt x="6587905" y="4111481"/>
                    <a:pt x="6648869" y="4117140"/>
                    <a:pt x="6708618" y="4129588"/>
                  </a:cubicBezTo>
                  <a:cubicBezTo>
                    <a:pt x="6720425" y="4132048"/>
                    <a:pt x="6761126" y="4156747"/>
                    <a:pt x="6771992" y="4165802"/>
                  </a:cubicBezTo>
                  <a:cubicBezTo>
                    <a:pt x="6781828" y="4173999"/>
                    <a:pt x="6788500" y="4185861"/>
                    <a:pt x="6799153" y="4192963"/>
                  </a:cubicBezTo>
                  <a:cubicBezTo>
                    <a:pt x="6807093" y="4198257"/>
                    <a:pt x="6817260" y="4198998"/>
                    <a:pt x="6826313" y="4202016"/>
                  </a:cubicBezTo>
                  <a:cubicBezTo>
                    <a:pt x="6902976" y="4192434"/>
                    <a:pt x="6881538" y="4210168"/>
                    <a:pt x="6907794" y="4183909"/>
                  </a:cubicBezTo>
                </a:path>
              </a:pathLst>
            </a:custGeom>
            <a:ln w="57150">
              <a:solidFill>
                <a:srgbClr val="0070C0"/>
              </a:solidFill>
              <a:prstDash val="sysDot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F690E3B-BE18-4C89-AD13-AB0BE06D6651}"/>
                </a:ext>
              </a:extLst>
            </p:cNvPr>
            <p:cNvSpPr/>
            <p:nvPr/>
          </p:nvSpPr>
          <p:spPr>
            <a:xfrm rot="10800000">
              <a:off x="2474615" y="1363600"/>
              <a:ext cx="6907794" cy="4229177"/>
            </a:xfrm>
            <a:custGeom>
              <a:avLst/>
              <a:gdLst>
                <a:gd name="connsiteX0" fmla="*/ 0 w 6907794"/>
                <a:gd name="connsiteY0" fmla="*/ 10262 h 4229177"/>
                <a:gd name="connsiteX1" fmla="*/ 72428 w 6907794"/>
                <a:gd name="connsiteY1" fmla="*/ 1208 h 4229177"/>
                <a:gd name="connsiteX2" fmla="*/ 117695 w 6907794"/>
                <a:gd name="connsiteY2" fmla="*/ 10262 h 4229177"/>
                <a:gd name="connsiteX3" fmla="*/ 54321 w 6907794"/>
                <a:gd name="connsiteY3" fmla="*/ 127957 h 4229177"/>
                <a:gd name="connsiteX4" fmla="*/ 199177 w 6907794"/>
                <a:gd name="connsiteY4" fmla="*/ 155117 h 4229177"/>
                <a:gd name="connsiteX5" fmla="*/ 208230 w 6907794"/>
                <a:gd name="connsiteY5" fmla="*/ 200384 h 4229177"/>
                <a:gd name="connsiteX6" fmla="*/ 199177 w 6907794"/>
                <a:gd name="connsiteY6" fmla="*/ 354293 h 4229177"/>
                <a:gd name="connsiteX7" fmla="*/ 172016 w 6907794"/>
                <a:gd name="connsiteY7" fmla="*/ 381454 h 4229177"/>
                <a:gd name="connsiteX8" fmla="*/ 135802 w 6907794"/>
                <a:gd name="connsiteY8" fmla="*/ 435775 h 4229177"/>
                <a:gd name="connsiteX9" fmla="*/ 235390 w 6907794"/>
                <a:gd name="connsiteY9" fmla="*/ 471988 h 4229177"/>
                <a:gd name="connsiteX10" fmla="*/ 407406 w 6907794"/>
                <a:gd name="connsiteY10" fmla="*/ 490095 h 4229177"/>
                <a:gd name="connsiteX11" fmla="*/ 371192 w 6907794"/>
                <a:gd name="connsiteY11" fmla="*/ 553470 h 4229177"/>
                <a:gd name="connsiteX12" fmla="*/ 316872 w 6907794"/>
                <a:gd name="connsiteY12" fmla="*/ 580630 h 4229177"/>
                <a:gd name="connsiteX13" fmla="*/ 280658 w 6907794"/>
                <a:gd name="connsiteY13" fmla="*/ 607790 h 4229177"/>
                <a:gd name="connsiteX14" fmla="*/ 244444 w 6907794"/>
                <a:gd name="connsiteY14" fmla="*/ 625897 h 4229177"/>
                <a:gd name="connsiteX15" fmla="*/ 217284 w 6907794"/>
                <a:gd name="connsiteY15" fmla="*/ 644004 h 4229177"/>
                <a:gd name="connsiteX16" fmla="*/ 262551 w 6907794"/>
                <a:gd name="connsiteY16" fmla="*/ 689272 h 4229177"/>
                <a:gd name="connsiteX17" fmla="*/ 289711 w 6907794"/>
                <a:gd name="connsiteY17" fmla="*/ 698325 h 4229177"/>
                <a:gd name="connsiteX18" fmla="*/ 307818 w 6907794"/>
                <a:gd name="connsiteY18" fmla="*/ 725485 h 4229177"/>
                <a:gd name="connsiteX19" fmla="*/ 334979 w 6907794"/>
                <a:gd name="connsiteY19" fmla="*/ 752646 h 4229177"/>
                <a:gd name="connsiteX20" fmla="*/ 325925 w 6907794"/>
                <a:gd name="connsiteY20" fmla="*/ 897501 h 4229177"/>
                <a:gd name="connsiteX21" fmla="*/ 307818 w 6907794"/>
                <a:gd name="connsiteY21" fmla="*/ 924662 h 4229177"/>
                <a:gd name="connsiteX22" fmla="*/ 280658 w 6907794"/>
                <a:gd name="connsiteY22" fmla="*/ 978982 h 4229177"/>
                <a:gd name="connsiteX23" fmla="*/ 226337 w 6907794"/>
                <a:gd name="connsiteY23" fmla="*/ 1051410 h 4229177"/>
                <a:gd name="connsiteX24" fmla="*/ 244444 w 6907794"/>
                <a:gd name="connsiteY24" fmla="*/ 1169105 h 4229177"/>
                <a:gd name="connsiteX25" fmla="*/ 334979 w 6907794"/>
                <a:gd name="connsiteY25" fmla="*/ 1187212 h 4229177"/>
                <a:gd name="connsiteX26" fmla="*/ 470781 w 6907794"/>
                <a:gd name="connsiteY26" fmla="*/ 1214373 h 4229177"/>
                <a:gd name="connsiteX27" fmla="*/ 506994 w 6907794"/>
                <a:gd name="connsiteY27" fmla="*/ 1368281 h 4229177"/>
                <a:gd name="connsiteX28" fmla="*/ 543208 w 6907794"/>
                <a:gd name="connsiteY28" fmla="*/ 1377335 h 4229177"/>
                <a:gd name="connsiteX29" fmla="*/ 579422 w 6907794"/>
                <a:gd name="connsiteY29" fmla="*/ 1395442 h 4229177"/>
                <a:gd name="connsiteX30" fmla="*/ 597529 w 6907794"/>
                <a:gd name="connsiteY30" fmla="*/ 1540297 h 4229177"/>
                <a:gd name="connsiteX31" fmla="*/ 606583 w 6907794"/>
                <a:gd name="connsiteY31" fmla="*/ 1594618 h 4229177"/>
                <a:gd name="connsiteX32" fmla="*/ 679010 w 6907794"/>
                <a:gd name="connsiteY32" fmla="*/ 1621778 h 4229177"/>
                <a:gd name="connsiteX33" fmla="*/ 688064 w 6907794"/>
                <a:gd name="connsiteY33" fmla="*/ 1676099 h 4229177"/>
                <a:gd name="connsiteX34" fmla="*/ 706171 w 6907794"/>
                <a:gd name="connsiteY34" fmla="*/ 1739474 h 4229177"/>
                <a:gd name="connsiteX35" fmla="*/ 742385 w 6907794"/>
                <a:gd name="connsiteY35" fmla="*/ 2164986 h 4229177"/>
                <a:gd name="connsiteX36" fmla="*/ 787652 w 6907794"/>
                <a:gd name="connsiteY36" fmla="*/ 2155933 h 4229177"/>
                <a:gd name="connsiteX37" fmla="*/ 796705 w 6907794"/>
                <a:gd name="connsiteY37" fmla="*/ 2128773 h 4229177"/>
                <a:gd name="connsiteX38" fmla="*/ 851026 w 6907794"/>
                <a:gd name="connsiteY38" fmla="*/ 2092559 h 4229177"/>
                <a:gd name="connsiteX39" fmla="*/ 1004935 w 6907794"/>
                <a:gd name="connsiteY39" fmla="*/ 2146879 h 4229177"/>
                <a:gd name="connsiteX40" fmla="*/ 1023042 w 6907794"/>
                <a:gd name="connsiteY40" fmla="*/ 2174040 h 4229177"/>
                <a:gd name="connsiteX41" fmla="*/ 1032095 w 6907794"/>
                <a:gd name="connsiteY41" fmla="*/ 2518072 h 4229177"/>
                <a:gd name="connsiteX42" fmla="*/ 1113577 w 6907794"/>
                <a:gd name="connsiteY42" fmla="*/ 2490911 h 4229177"/>
                <a:gd name="connsiteX43" fmla="*/ 1167897 w 6907794"/>
                <a:gd name="connsiteY43" fmla="*/ 2454697 h 4229177"/>
                <a:gd name="connsiteX44" fmla="*/ 1204111 w 6907794"/>
                <a:gd name="connsiteY44" fmla="*/ 2436590 h 4229177"/>
                <a:gd name="connsiteX45" fmla="*/ 1213165 w 6907794"/>
                <a:gd name="connsiteY45" fmla="*/ 2527125 h 4229177"/>
                <a:gd name="connsiteX46" fmla="*/ 1240325 w 6907794"/>
                <a:gd name="connsiteY46" fmla="*/ 2590499 h 4229177"/>
                <a:gd name="connsiteX47" fmla="*/ 1249379 w 6907794"/>
                <a:gd name="connsiteY47" fmla="*/ 2635767 h 4229177"/>
                <a:gd name="connsiteX48" fmla="*/ 1330860 w 6907794"/>
                <a:gd name="connsiteY48" fmla="*/ 2608606 h 4229177"/>
                <a:gd name="connsiteX49" fmla="*/ 1412341 w 6907794"/>
                <a:gd name="connsiteY49" fmla="*/ 2572392 h 4229177"/>
                <a:gd name="connsiteX50" fmla="*/ 1457608 w 6907794"/>
                <a:gd name="connsiteY50" fmla="*/ 2635767 h 4229177"/>
                <a:gd name="connsiteX51" fmla="*/ 1484769 w 6907794"/>
                <a:gd name="connsiteY51" fmla="*/ 2662927 h 4229177"/>
                <a:gd name="connsiteX52" fmla="*/ 1566250 w 6907794"/>
                <a:gd name="connsiteY52" fmla="*/ 2744408 h 4229177"/>
                <a:gd name="connsiteX53" fmla="*/ 1629624 w 6907794"/>
                <a:gd name="connsiteY53" fmla="*/ 2753462 h 4229177"/>
                <a:gd name="connsiteX54" fmla="*/ 1674891 w 6907794"/>
                <a:gd name="connsiteY54" fmla="*/ 2816836 h 4229177"/>
                <a:gd name="connsiteX55" fmla="*/ 1683945 w 6907794"/>
                <a:gd name="connsiteY55" fmla="*/ 2871157 h 4229177"/>
                <a:gd name="connsiteX56" fmla="*/ 1702052 w 6907794"/>
                <a:gd name="connsiteY56" fmla="*/ 2907371 h 4229177"/>
                <a:gd name="connsiteX57" fmla="*/ 1729212 w 6907794"/>
                <a:gd name="connsiteY57" fmla="*/ 2970745 h 4229177"/>
                <a:gd name="connsiteX58" fmla="*/ 1765426 w 6907794"/>
                <a:gd name="connsiteY58" fmla="*/ 2997905 h 4229177"/>
                <a:gd name="connsiteX59" fmla="*/ 1828800 w 6907794"/>
                <a:gd name="connsiteY59" fmla="*/ 3025066 h 4229177"/>
                <a:gd name="connsiteX60" fmla="*/ 1955549 w 6907794"/>
                <a:gd name="connsiteY60" fmla="*/ 3034119 h 4229177"/>
                <a:gd name="connsiteX61" fmla="*/ 2009870 w 6907794"/>
                <a:gd name="connsiteY61" fmla="*/ 3133707 h 4229177"/>
                <a:gd name="connsiteX62" fmla="*/ 2037030 w 6907794"/>
                <a:gd name="connsiteY62" fmla="*/ 3160868 h 4229177"/>
                <a:gd name="connsiteX63" fmla="*/ 2064190 w 6907794"/>
                <a:gd name="connsiteY63" fmla="*/ 3169921 h 4229177"/>
                <a:gd name="connsiteX64" fmla="*/ 2109458 w 6907794"/>
                <a:gd name="connsiteY64" fmla="*/ 3188028 h 4229177"/>
                <a:gd name="connsiteX65" fmla="*/ 2281474 w 6907794"/>
                <a:gd name="connsiteY65" fmla="*/ 3197081 h 4229177"/>
                <a:gd name="connsiteX66" fmla="*/ 2326741 w 6907794"/>
                <a:gd name="connsiteY66" fmla="*/ 3287616 h 4229177"/>
                <a:gd name="connsiteX67" fmla="*/ 2381062 w 6907794"/>
                <a:gd name="connsiteY67" fmla="*/ 3441525 h 4229177"/>
                <a:gd name="connsiteX68" fmla="*/ 2408222 w 6907794"/>
                <a:gd name="connsiteY68" fmla="*/ 3459632 h 4229177"/>
                <a:gd name="connsiteX69" fmla="*/ 2435383 w 6907794"/>
                <a:gd name="connsiteY69" fmla="*/ 3450578 h 4229177"/>
                <a:gd name="connsiteX70" fmla="*/ 2471596 w 6907794"/>
                <a:gd name="connsiteY70" fmla="*/ 3387204 h 4229177"/>
                <a:gd name="connsiteX71" fmla="*/ 2498757 w 6907794"/>
                <a:gd name="connsiteY71" fmla="*/ 3378151 h 4229177"/>
                <a:gd name="connsiteX72" fmla="*/ 2534971 w 6907794"/>
                <a:gd name="connsiteY72" fmla="*/ 3405311 h 4229177"/>
                <a:gd name="connsiteX73" fmla="*/ 2562131 w 6907794"/>
                <a:gd name="connsiteY73" fmla="*/ 3414365 h 4229177"/>
                <a:gd name="connsiteX74" fmla="*/ 2598345 w 6907794"/>
                <a:gd name="connsiteY74" fmla="*/ 3441525 h 4229177"/>
                <a:gd name="connsiteX75" fmla="*/ 2697933 w 6907794"/>
                <a:gd name="connsiteY75" fmla="*/ 3423418 h 4229177"/>
                <a:gd name="connsiteX76" fmla="*/ 2725093 w 6907794"/>
                <a:gd name="connsiteY76" fmla="*/ 3396258 h 4229177"/>
                <a:gd name="connsiteX77" fmla="*/ 2752254 w 6907794"/>
                <a:gd name="connsiteY77" fmla="*/ 3378151 h 4229177"/>
                <a:gd name="connsiteX78" fmla="*/ 2815628 w 6907794"/>
                <a:gd name="connsiteY78" fmla="*/ 3387204 h 4229177"/>
                <a:gd name="connsiteX79" fmla="*/ 2860895 w 6907794"/>
                <a:gd name="connsiteY79" fmla="*/ 3468685 h 4229177"/>
                <a:gd name="connsiteX80" fmla="*/ 2869949 w 6907794"/>
                <a:gd name="connsiteY80" fmla="*/ 3504899 h 4229177"/>
                <a:gd name="connsiteX81" fmla="*/ 2897109 w 6907794"/>
                <a:gd name="connsiteY81" fmla="*/ 3513953 h 4229177"/>
                <a:gd name="connsiteX82" fmla="*/ 2960484 w 6907794"/>
                <a:gd name="connsiteY82" fmla="*/ 3504899 h 4229177"/>
                <a:gd name="connsiteX83" fmla="*/ 3105339 w 6907794"/>
                <a:gd name="connsiteY83" fmla="*/ 3495846 h 4229177"/>
                <a:gd name="connsiteX84" fmla="*/ 3150606 w 6907794"/>
                <a:gd name="connsiteY84" fmla="*/ 3477739 h 4229177"/>
                <a:gd name="connsiteX85" fmla="*/ 3204927 w 6907794"/>
                <a:gd name="connsiteY85" fmla="*/ 3459632 h 4229177"/>
                <a:gd name="connsiteX86" fmla="*/ 3232088 w 6907794"/>
                <a:gd name="connsiteY86" fmla="*/ 3450578 h 4229177"/>
                <a:gd name="connsiteX87" fmla="*/ 3268301 w 6907794"/>
                <a:gd name="connsiteY87" fmla="*/ 3468685 h 4229177"/>
                <a:gd name="connsiteX88" fmla="*/ 3277355 w 6907794"/>
                <a:gd name="connsiteY88" fmla="*/ 3495846 h 4229177"/>
                <a:gd name="connsiteX89" fmla="*/ 3304515 w 6907794"/>
                <a:gd name="connsiteY89" fmla="*/ 3550167 h 4229177"/>
                <a:gd name="connsiteX90" fmla="*/ 3349783 w 6907794"/>
                <a:gd name="connsiteY90" fmla="*/ 3622594 h 4229177"/>
                <a:gd name="connsiteX91" fmla="*/ 3395050 w 6907794"/>
                <a:gd name="connsiteY91" fmla="*/ 3604487 h 4229177"/>
                <a:gd name="connsiteX92" fmla="*/ 3458424 w 6907794"/>
                <a:gd name="connsiteY92" fmla="*/ 3523006 h 4229177"/>
                <a:gd name="connsiteX93" fmla="*/ 3548959 w 6907794"/>
                <a:gd name="connsiteY93" fmla="*/ 3513953 h 4229177"/>
                <a:gd name="connsiteX94" fmla="*/ 3702868 w 6907794"/>
                <a:gd name="connsiteY94" fmla="*/ 3523006 h 4229177"/>
                <a:gd name="connsiteX95" fmla="*/ 3766242 w 6907794"/>
                <a:gd name="connsiteY95" fmla="*/ 3604487 h 4229177"/>
                <a:gd name="connsiteX96" fmla="*/ 3820563 w 6907794"/>
                <a:gd name="connsiteY96" fmla="*/ 3667862 h 4229177"/>
                <a:gd name="connsiteX97" fmla="*/ 3992579 w 6907794"/>
                <a:gd name="connsiteY97" fmla="*/ 4020947 h 4229177"/>
                <a:gd name="connsiteX98" fmla="*/ 4019739 w 6907794"/>
                <a:gd name="connsiteY98" fmla="*/ 3993786 h 4229177"/>
                <a:gd name="connsiteX99" fmla="*/ 4074060 w 6907794"/>
                <a:gd name="connsiteY99" fmla="*/ 3885145 h 4229177"/>
                <a:gd name="connsiteX100" fmla="*/ 4164594 w 6907794"/>
                <a:gd name="connsiteY100" fmla="*/ 3821771 h 4229177"/>
                <a:gd name="connsiteX101" fmla="*/ 4246076 w 6907794"/>
                <a:gd name="connsiteY101" fmla="*/ 3776503 h 4229177"/>
                <a:gd name="connsiteX102" fmla="*/ 4390931 w 6907794"/>
                <a:gd name="connsiteY102" fmla="*/ 3767450 h 4229177"/>
                <a:gd name="connsiteX103" fmla="*/ 4418091 w 6907794"/>
                <a:gd name="connsiteY103" fmla="*/ 3758396 h 4229177"/>
                <a:gd name="connsiteX104" fmla="*/ 4499573 w 6907794"/>
                <a:gd name="connsiteY104" fmla="*/ 3876091 h 4229177"/>
                <a:gd name="connsiteX105" fmla="*/ 4553893 w 6907794"/>
                <a:gd name="connsiteY105" fmla="*/ 3939466 h 4229177"/>
                <a:gd name="connsiteX106" fmla="*/ 4590107 w 6907794"/>
                <a:gd name="connsiteY106" fmla="*/ 3885145 h 4229177"/>
                <a:gd name="connsiteX107" fmla="*/ 4608214 w 6907794"/>
                <a:gd name="connsiteY107" fmla="*/ 3839878 h 4229177"/>
                <a:gd name="connsiteX108" fmla="*/ 4671589 w 6907794"/>
                <a:gd name="connsiteY108" fmla="*/ 3758396 h 4229177"/>
                <a:gd name="connsiteX109" fmla="*/ 4744016 w 6907794"/>
                <a:gd name="connsiteY109" fmla="*/ 3785557 h 4229177"/>
                <a:gd name="connsiteX110" fmla="*/ 4825497 w 6907794"/>
                <a:gd name="connsiteY110" fmla="*/ 3894198 h 4229177"/>
                <a:gd name="connsiteX111" fmla="*/ 4943192 w 6907794"/>
                <a:gd name="connsiteY111" fmla="*/ 3876091 h 4229177"/>
                <a:gd name="connsiteX112" fmla="*/ 5006567 w 6907794"/>
                <a:gd name="connsiteY112" fmla="*/ 3857984 h 4229177"/>
                <a:gd name="connsiteX113" fmla="*/ 5287224 w 6907794"/>
                <a:gd name="connsiteY113" fmla="*/ 3975679 h 4229177"/>
                <a:gd name="connsiteX114" fmla="*/ 5477347 w 6907794"/>
                <a:gd name="connsiteY114" fmla="*/ 4174856 h 4229177"/>
                <a:gd name="connsiteX115" fmla="*/ 5504507 w 6907794"/>
                <a:gd name="connsiteY115" fmla="*/ 4183909 h 4229177"/>
                <a:gd name="connsiteX116" fmla="*/ 5567882 w 6907794"/>
                <a:gd name="connsiteY116" fmla="*/ 4174856 h 4229177"/>
                <a:gd name="connsiteX117" fmla="*/ 5640309 w 6907794"/>
                <a:gd name="connsiteY117" fmla="*/ 4102428 h 4229177"/>
                <a:gd name="connsiteX118" fmla="*/ 5794218 w 6907794"/>
                <a:gd name="connsiteY118" fmla="*/ 3966626 h 4229177"/>
                <a:gd name="connsiteX119" fmla="*/ 5848539 w 6907794"/>
                <a:gd name="connsiteY119" fmla="*/ 3957573 h 4229177"/>
                <a:gd name="connsiteX120" fmla="*/ 5911913 w 6907794"/>
                <a:gd name="connsiteY120" fmla="*/ 3966626 h 4229177"/>
                <a:gd name="connsiteX121" fmla="*/ 5939074 w 6907794"/>
                <a:gd name="connsiteY121" fmla="*/ 4002840 h 4229177"/>
                <a:gd name="connsiteX122" fmla="*/ 5957181 w 6907794"/>
                <a:gd name="connsiteY122" fmla="*/ 4057161 h 4229177"/>
                <a:gd name="connsiteX123" fmla="*/ 6002448 w 6907794"/>
                <a:gd name="connsiteY123" fmla="*/ 4129588 h 4229177"/>
                <a:gd name="connsiteX124" fmla="*/ 6047715 w 6907794"/>
                <a:gd name="connsiteY124" fmla="*/ 4147695 h 4229177"/>
                <a:gd name="connsiteX125" fmla="*/ 6065822 w 6907794"/>
                <a:gd name="connsiteY125" fmla="*/ 4102428 h 4229177"/>
                <a:gd name="connsiteX126" fmla="*/ 6074876 w 6907794"/>
                <a:gd name="connsiteY126" fmla="*/ 4066214 h 4229177"/>
                <a:gd name="connsiteX127" fmla="*/ 6092983 w 6907794"/>
                <a:gd name="connsiteY127" fmla="*/ 4011893 h 4229177"/>
                <a:gd name="connsiteX128" fmla="*/ 6156357 w 6907794"/>
                <a:gd name="connsiteY128" fmla="*/ 4039054 h 4229177"/>
                <a:gd name="connsiteX129" fmla="*/ 6201624 w 6907794"/>
                <a:gd name="connsiteY129" fmla="*/ 4129588 h 4229177"/>
                <a:gd name="connsiteX130" fmla="*/ 6228785 w 6907794"/>
                <a:gd name="connsiteY130" fmla="*/ 4165802 h 4229177"/>
                <a:gd name="connsiteX131" fmla="*/ 6292159 w 6907794"/>
                <a:gd name="connsiteY131" fmla="*/ 4229177 h 4229177"/>
                <a:gd name="connsiteX132" fmla="*/ 6319319 w 6907794"/>
                <a:gd name="connsiteY132" fmla="*/ 4211070 h 4229177"/>
                <a:gd name="connsiteX133" fmla="*/ 6364587 w 6907794"/>
                <a:gd name="connsiteY133" fmla="*/ 4192963 h 4229177"/>
                <a:gd name="connsiteX134" fmla="*/ 6391747 w 6907794"/>
                <a:gd name="connsiteY134" fmla="*/ 4165802 h 4229177"/>
                <a:gd name="connsiteX135" fmla="*/ 6427961 w 6907794"/>
                <a:gd name="connsiteY135" fmla="*/ 4147695 h 4229177"/>
                <a:gd name="connsiteX136" fmla="*/ 6527549 w 6907794"/>
                <a:gd name="connsiteY136" fmla="*/ 4102428 h 4229177"/>
                <a:gd name="connsiteX137" fmla="*/ 6708618 w 6907794"/>
                <a:gd name="connsiteY137" fmla="*/ 4129588 h 4229177"/>
                <a:gd name="connsiteX138" fmla="*/ 6771992 w 6907794"/>
                <a:gd name="connsiteY138" fmla="*/ 4165802 h 4229177"/>
                <a:gd name="connsiteX139" fmla="*/ 6799153 w 6907794"/>
                <a:gd name="connsiteY139" fmla="*/ 4192963 h 4229177"/>
                <a:gd name="connsiteX140" fmla="*/ 6826313 w 6907794"/>
                <a:gd name="connsiteY140" fmla="*/ 4202016 h 4229177"/>
                <a:gd name="connsiteX141" fmla="*/ 6907794 w 6907794"/>
                <a:gd name="connsiteY141" fmla="*/ 4183909 h 422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6907794" h="4229177">
                  <a:moveTo>
                    <a:pt x="0" y="10262"/>
                  </a:moveTo>
                  <a:cubicBezTo>
                    <a:pt x="24143" y="7244"/>
                    <a:pt x="48097" y="1208"/>
                    <a:pt x="72428" y="1208"/>
                  </a:cubicBezTo>
                  <a:cubicBezTo>
                    <a:pt x="87816" y="1208"/>
                    <a:pt x="114942" y="-4878"/>
                    <a:pt x="117695" y="10262"/>
                  </a:cubicBezTo>
                  <a:cubicBezTo>
                    <a:pt x="130713" y="81863"/>
                    <a:pt x="94421" y="97881"/>
                    <a:pt x="54321" y="127957"/>
                  </a:cubicBezTo>
                  <a:cubicBezTo>
                    <a:pt x="78857" y="132046"/>
                    <a:pt x="191472" y="150214"/>
                    <a:pt x="199177" y="155117"/>
                  </a:cubicBezTo>
                  <a:cubicBezTo>
                    <a:pt x="212159" y="163378"/>
                    <a:pt x="205212" y="185295"/>
                    <a:pt x="208230" y="200384"/>
                  </a:cubicBezTo>
                  <a:cubicBezTo>
                    <a:pt x="205212" y="251687"/>
                    <a:pt x="209256" y="303899"/>
                    <a:pt x="199177" y="354293"/>
                  </a:cubicBezTo>
                  <a:cubicBezTo>
                    <a:pt x="196666" y="366848"/>
                    <a:pt x="179877" y="371347"/>
                    <a:pt x="172016" y="381454"/>
                  </a:cubicBezTo>
                  <a:cubicBezTo>
                    <a:pt x="158655" y="398632"/>
                    <a:pt x="135802" y="435775"/>
                    <a:pt x="135802" y="435775"/>
                  </a:cubicBezTo>
                  <a:cubicBezTo>
                    <a:pt x="178923" y="478895"/>
                    <a:pt x="152623" y="463711"/>
                    <a:pt x="235390" y="471988"/>
                  </a:cubicBezTo>
                  <a:cubicBezTo>
                    <a:pt x="415813" y="490030"/>
                    <a:pt x="278394" y="471666"/>
                    <a:pt x="407406" y="490095"/>
                  </a:cubicBezTo>
                  <a:cubicBezTo>
                    <a:pt x="395335" y="511220"/>
                    <a:pt x="388396" y="536266"/>
                    <a:pt x="371192" y="553470"/>
                  </a:cubicBezTo>
                  <a:cubicBezTo>
                    <a:pt x="356878" y="567785"/>
                    <a:pt x="334231" y="570215"/>
                    <a:pt x="316872" y="580630"/>
                  </a:cubicBezTo>
                  <a:cubicBezTo>
                    <a:pt x="303933" y="588393"/>
                    <a:pt x="293454" y="599793"/>
                    <a:pt x="280658" y="607790"/>
                  </a:cubicBezTo>
                  <a:cubicBezTo>
                    <a:pt x="269213" y="614943"/>
                    <a:pt x="256162" y="619201"/>
                    <a:pt x="244444" y="625897"/>
                  </a:cubicBezTo>
                  <a:cubicBezTo>
                    <a:pt x="234997" y="631295"/>
                    <a:pt x="226337" y="637968"/>
                    <a:pt x="217284" y="644004"/>
                  </a:cubicBezTo>
                  <a:cubicBezTo>
                    <a:pt x="232373" y="659093"/>
                    <a:pt x="245480" y="676468"/>
                    <a:pt x="262551" y="689272"/>
                  </a:cubicBezTo>
                  <a:cubicBezTo>
                    <a:pt x="270185" y="694998"/>
                    <a:pt x="282259" y="692364"/>
                    <a:pt x="289711" y="698325"/>
                  </a:cubicBezTo>
                  <a:cubicBezTo>
                    <a:pt x="298208" y="705122"/>
                    <a:pt x="300852" y="717126"/>
                    <a:pt x="307818" y="725485"/>
                  </a:cubicBezTo>
                  <a:cubicBezTo>
                    <a:pt x="316015" y="735321"/>
                    <a:pt x="325925" y="743592"/>
                    <a:pt x="334979" y="752646"/>
                  </a:cubicBezTo>
                  <a:cubicBezTo>
                    <a:pt x="331961" y="800931"/>
                    <a:pt x="333471" y="849714"/>
                    <a:pt x="325925" y="897501"/>
                  </a:cubicBezTo>
                  <a:cubicBezTo>
                    <a:pt x="324228" y="908249"/>
                    <a:pt x="313102" y="915150"/>
                    <a:pt x="307818" y="924662"/>
                  </a:cubicBezTo>
                  <a:cubicBezTo>
                    <a:pt x="297987" y="942358"/>
                    <a:pt x="291605" y="961953"/>
                    <a:pt x="280658" y="978982"/>
                  </a:cubicBezTo>
                  <a:cubicBezTo>
                    <a:pt x="264339" y="1004367"/>
                    <a:pt x="226337" y="1051410"/>
                    <a:pt x="226337" y="1051410"/>
                  </a:cubicBezTo>
                  <a:cubicBezTo>
                    <a:pt x="216347" y="1091373"/>
                    <a:pt x="199530" y="1131101"/>
                    <a:pt x="244444" y="1169105"/>
                  </a:cubicBezTo>
                  <a:cubicBezTo>
                    <a:pt x="267938" y="1188984"/>
                    <a:pt x="304936" y="1180536"/>
                    <a:pt x="334979" y="1187212"/>
                  </a:cubicBezTo>
                  <a:cubicBezTo>
                    <a:pt x="434380" y="1209301"/>
                    <a:pt x="389016" y="1200745"/>
                    <a:pt x="470781" y="1214373"/>
                  </a:cubicBezTo>
                  <a:cubicBezTo>
                    <a:pt x="546612" y="1264925"/>
                    <a:pt x="451677" y="1191263"/>
                    <a:pt x="506994" y="1368281"/>
                  </a:cubicBezTo>
                  <a:cubicBezTo>
                    <a:pt x="510705" y="1380157"/>
                    <a:pt x="531557" y="1372966"/>
                    <a:pt x="543208" y="1377335"/>
                  </a:cubicBezTo>
                  <a:cubicBezTo>
                    <a:pt x="555845" y="1382074"/>
                    <a:pt x="567351" y="1389406"/>
                    <a:pt x="579422" y="1395442"/>
                  </a:cubicBezTo>
                  <a:cubicBezTo>
                    <a:pt x="598459" y="1490619"/>
                    <a:pt x="579620" y="1388074"/>
                    <a:pt x="597529" y="1540297"/>
                  </a:cubicBezTo>
                  <a:cubicBezTo>
                    <a:pt x="599674" y="1558528"/>
                    <a:pt x="593603" y="1581638"/>
                    <a:pt x="606583" y="1594618"/>
                  </a:cubicBezTo>
                  <a:cubicBezTo>
                    <a:pt x="624815" y="1612850"/>
                    <a:pt x="654868" y="1612725"/>
                    <a:pt x="679010" y="1621778"/>
                  </a:cubicBezTo>
                  <a:cubicBezTo>
                    <a:pt x="682028" y="1639885"/>
                    <a:pt x="683936" y="1658212"/>
                    <a:pt x="688064" y="1676099"/>
                  </a:cubicBezTo>
                  <a:cubicBezTo>
                    <a:pt x="693004" y="1697507"/>
                    <a:pt x="703149" y="1717713"/>
                    <a:pt x="706171" y="1739474"/>
                  </a:cubicBezTo>
                  <a:cubicBezTo>
                    <a:pt x="731446" y="1921458"/>
                    <a:pt x="733077" y="1997456"/>
                    <a:pt x="742385" y="2164986"/>
                  </a:cubicBezTo>
                  <a:cubicBezTo>
                    <a:pt x="757474" y="2161968"/>
                    <a:pt x="774849" y="2164469"/>
                    <a:pt x="787652" y="2155933"/>
                  </a:cubicBezTo>
                  <a:cubicBezTo>
                    <a:pt x="795592" y="2150640"/>
                    <a:pt x="791411" y="2136713"/>
                    <a:pt x="796705" y="2128773"/>
                  </a:cubicBezTo>
                  <a:cubicBezTo>
                    <a:pt x="816082" y="2099708"/>
                    <a:pt x="822550" y="2102051"/>
                    <a:pt x="851026" y="2092559"/>
                  </a:cubicBezTo>
                  <a:cubicBezTo>
                    <a:pt x="1069786" y="2119904"/>
                    <a:pt x="968340" y="2061490"/>
                    <a:pt x="1004935" y="2146879"/>
                  </a:cubicBezTo>
                  <a:cubicBezTo>
                    <a:pt x="1009221" y="2156880"/>
                    <a:pt x="1017006" y="2164986"/>
                    <a:pt x="1023042" y="2174040"/>
                  </a:cubicBezTo>
                  <a:cubicBezTo>
                    <a:pt x="1026060" y="2288717"/>
                    <a:pt x="1000580" y="2407769"/>
                    <a:pt x="1032095" y="2518072"/>
                  </a:cubicBezTo>
                  <a:cubicBezTo>
                    <a:pt x="1039960" y="2545600"/>
                    <a:pt x="1087633" y="2503018"/>
                    <a:pt x="1113577" y="2490911"/>
                  </a:cubicBezTo>
                  <a:cubicBezTo>
                    <a:pt x="1133297" y="2481708"/>
                    <a:pt x="1148433" y="2464429"/>
                    <a:pt x="1167897" y="2454697"/>
                  </a:cubicBezTo>
                  <a:lnTo>
                    <a:pt x="1204111" y="2436590"/>
                  </a:lnTo>
                  <a:cubicBezTo>
                    <a:pt x="1207129" y="2466768"/>
                    <a:pt x="1208553" y="2497149"/>
                    <a:pt x="1213165" y="2527125"/>
                  </a:cubicBezTo>
                  <a:cubicBezTo>
                    <a:pt x="1216126" y="2546368"/>
                    <a:pt x="1232602" y="2575053"/>
                    <a:pt x="1240325" y="2590499"/>
                  </a:cubicBezTo>
                  <a:cubicBezTo>
                    <a:pt x="1243343" y="2605588"/>
                    <a:pt x="1234290" y="2632749"/>
                    <a:pt x="1249379" y="2635767"/>
                  </a:cubicBezTo>
                  <a:cubicBezTo>
                    <a:pt x="1277453" y="2641382"/>
                    <a:pt x="1303898" y="2618235"/>
                    <a:pt x="1330860" y="2608606"/>
                  </a:cubicBezTo>
                  <a:cubicBezTo>
                    <a:pt x="1371319" y="2594156"/>
                    <a:pt x="1375991" y="2590567"/>
                    <a:pt x="1412341" y="2572392"/>
                  </a:cubicBezTo>
                  <a:cubicBezTo>
                    <a:pt x="1482966" y="2643019"/>
                    <a:pt x="1398018" y="2552343"/>
                    <a:pt x="1457608" y="2635767"/>
                  </a:cubicBezTo>
                  <a:cubicBezTo>
                    <a:pt x="1465050" y="2646186"/>
                    <a:pt x="1476263" y="2653358"/>
                    <a:pt x="1484769" y="2662927"/>
                  </a:cubicBezTo>
                  <a:cubicBezTo>
                    <a:pt x="1501456" y="2681700"/>
                    <a:pt x="1535660" y="2733284"/>
                    <a:pt x="1566250" y="2744408"/>
                  </a:cubicBezTo>
                  <a:cubicBezTo>
                    <a:pt x="1586304" y="2751701"/>
                    <a:pt x="1608499" y="2750444"/>
                    <a:pt x="1629624" y="2753462"/>
                  </a:cubicBezTo>
                  <a:cubicBezTo>
                    <a:pt x="1630270" y="2754323"/>
                    <a:pt x="1672242" y="2808890"/>
                    <a:pt x="1674891" y="2816836"/>
                  </a:cubicBezTo>
                  <a:cubicBezTo>
                    <a:pt x="1680696" y="2834251"/>
                    <a:pt x="1678670" y="2853574"/>
                    <a:pt x="1683945" y="2871157"/>
                  </a:cubicBezTo>
                  <a:cubicBezTo>
                    <a:pt x="1687823" y="2884084"/>
                    <a:pt x="1696467" y="2895085"/>
                    <a:pt x="1702052" y="2907371"/>
                  </a:cubicBezTo>
                  <a:cubicBezTo>
                    <a:pt x="1711562" y="2928294"/>
                    <a:pt x="1716032" y="2951917"/>
                    <a:pt x="1729212" y="2970745"/>
                  </a:cubicBezTo>
                  <a:cubicBezTo>
                    <a:pt x="1737865" y="2983106"/>
                    <a:pt x="1752630" y="2989908"/>
                    <a:pt x="1765426" y="2997905"/>
                  </a:cubicBezTo>
                  <a:cubicBezTo>
                    <a:pt x="1775121" y="3003964"/>
                    <a:pt x="1813624" y="3023281"/>
                    <a:pt x="1828800" y="3025066"/>
                  </a:cubicBezTo>
                  <a:cubicBezTo>
                    <a:pt x="1870867" y="3030015"/>
                    <a:pt x="1913299" y="3031101"/>
                    <a:pt x="1955549" y="3034119"/>
                  </a:cubicBezTo>
                  <a:cubicBezTo>
                    <a:pt x="1965859" y="3054740"/>
                    <a:pt x="1989194" y="3108895"/>
                    <a:pt x="2009870" y="3133707"/>
                  </a:cubicBezTo>
                  <a:cubicBezTo>
                    <a:pt x="2018067" y="3143543"/>
                    <a:pt x="2026377" y="3153766"/>
                    <a:pt x="2037030" y="3160868"/>
                  </a:cubicBezTo>
                  <a:cubicBezTo>
                    <a:pt x="2044970" y="3166162"/>
                    <a:pt x="2055255" y="3166570"/>
                    <a:pt x="2064190" y="3169921"/>
                  </a:cubicBezTo>
                  <a:cubicBezTo>
                    <a:pt x="2079407" y="3175627"/>
                    <a:pt x="2093332" y="3186012"/>
                    <a:pt x="2109458" y="3188028"/>
                  </a:cubicBezTo>
                  <a:cubicBezTo>
                    <a:pt x="2166433" y="3195150"/>
                    <a:pt x="2224135" y="3194063"/>
                    <a:pt x="2281474" y="3197081"/>
                  </a:cubicBezTo>
                  <a:cubicBezTo>
                    <a:pt x="2302440" y="3232026"/>
                    <a:pt x="2315540" y="3248414"/>
                    <a:pt x="2326741" y="3287616"/>
                  </a:cubicBezTo>
                  <a:cubicBezTo>
                    <a:pt x="2335559" y="3318479"/>
                    <a:pt x="2347098" y="3418882"/>
                    <a:pt x="2381062" y="3441525"/>
                  </a:cubicBezTo>
                  <a:lnTo>
                    <a:pt x="2408222" y="3459632"/>
                  </a:lnTo>
                  <a:cubicBezTo>
                    <a:pt x="2417276" y="3456614"/>
                    <a:pt x="2427931" y="3456540"/>
                    <a:pt x="2435383" y="3450578"/>
                  </a:cubicBezTo>
                  <a:cubicBezTo>
                    <a:pt x="2464003" y="3427681"/>
                    <a:pt x="2444867" y="3413933"/>
                    <a:pt x="2471596" y="3387204"/>
                  </a:cubicBezTo>
                  <a:cubicBezTo>
                    <a:pt x="2478344" y="3380456"/>
                    <a:pt x="2489703" y="3381169"/>
                    <a:pt x="2498757" y="3378151"/>
                  </a:cubicBezTo>
                  <a:cubicBezTo>
                    <a:pt x="2510828" y="3387204"/>
                    <a:pt x="2521870" y="3397825"/>
                    <a:pt x="2534971" y="3405311"/>
                  </a:cubicBezTo>
                  <a:cubicBezTo>
                    <a:pt x="2543257" y="3410046"/>
                    <a:pt x="2553845" y="3409630"/>
                    <a:pt x="2562131" y="3414365"/>
                  </a:cubicBezTo>
                  <a:cubicBezTo>
                    <a:pt x="2575232" y="3421851"/>
                    <a:pt x="2586274" y="3432472"/>
                    <a:pt x="2598345" y="3441525"/>
                  </a:cubicBezTo>
                  <a:cubicBezTo>
                    <a:pt x="2631541" y="3435489"/>
                    <a:pt x="2666158" y="3434766"/>
                    <a:pt x="2697933" y="3423418"/>
                  </a:cubicBezTo>
                  <a:cubicBezTo>
                    <a:pt x="2709990" y="3419112"/>
                    <a:pt x="2715257" y="3404454"/>
                    <a:pt x="2725093" y="3396258"/>
                  </a:cubicBezTo>
                  <a:cubicBezTo>
                    <a:pt x="2733452" y="3389292"/>
                    <a:pt x="2743200" y="3384187"/>
                    <a:pt x="2752254" y="3378151"/>
                  </a:cubicBezTo>
                  <a:cubicBezTo>
                    <a:pt x="2773379" y="3381169"/>
                    <a:pt x="2797330" y="3376225"/>
                    <a:pt x="2815628" y="3387204"/>
                  </a:cubicBezTo>
                  <a:cubicBezTo>
                    <a:pt x="2821206" y="3390551"/>
                    <a:pt x="2856798" y="3457759"/>
                    <a:pt x="2860895" y="3468685"/>
                  </a:cubicBezTo>
                  <a:cubicBezTo>
                    <a:pt x="2865264" y="3480336"/>
                    <a:pt x="2862176" y="3495183"/>
                    <a:pt x="2869949" y="3504899"/>
                  </a:cubicBezTo>
                  <a:cubicBezTo>
                    <a:pt x="2875911" y="3512351"/>
                    <a:pt x="2888056" y="3510935"/>
                    <a:pt x="2897109" y="3513953"/>
                  </a:cubicBezTo>
                  <a:cubicBezTo>
                    <a:pt x="2918234" y="3510935"/>
                    <a:pt x="2939225" y="3506748"/>
                    <a:pt x="2960484" y="3504899"/>
                  </a:cubicBezTo>
                  <a:cubicBezTo>
                    <a:pt x="3008681" y="3500708"/>
                    <a:pt x="3057446" y="3502688"/>
                    <a:pt x="3105339" y="3495846"/>
                  </a:cubicBezTo>
                  <a:cubicBezTo>
                    <a:pt x="3121427" y="3493548"/>
                    <a:pt x="3135333" y="3483293"/>
                    <a:pt x="3150606" y="3477739"/>
                  </a:cubicBezTo>
                  <a:cubicBezTo>
                    <a:pt x="3168543" y="3471216"/>
                    <a:pt x="3186820" y="3465668"/>
                    <a:pt x="3204927" y="3459632"/>
                  </a:cubicBezTo>
                  <a:lnTo>
                    <a:pt x="3232088" y="3450578"/>
                  </a:lnTo>
                  <a:cubicBezTo>
                    <a:pt x="3244159" y="3456614"/>
                    <a:pt x="3258758" y="3459142"/>
                    <a:pt x="3268301" y="3468685"/>
                  </a:cubicBezTo>
                  <a:cubicBezTo>
                    <a:pt x="3275049" y="3475433"/>
                    <a:pt x="3273479" y="3487125"/>
                    <a:pt x="3277355" y="3495846"/>
                  </a:cubicBezTo>
                  <a:cubicBezTo>
                    <a:pt x="3285577" y="3514345"/>
                    <a:pt x="3296729" y="3531480"/>
                    <a:pt x="3304515" y="3550167"/>
                  </a:cubicBezTo>
                  <a:cubicBezTo>
                    <a:pt x="3333521" y="3619782"/>
                    <a:pt x="3302489" y="3591066"/>
                    <a:pt x="3349783" y="3622594"/>
                  </a:cubicBezTo>
                  <a:cubicBezTo>
                    <a:pt x="3364872" y="3616558"/>
                    <a:pt x="3381826" y="3613933"/>
                    <a:pt x="3395050" y="3604487"/>
                  </a:cubicBezTo>
                  <a:cubicBezTo>
                    <a:pt x="3453757" y="3562553"/>
                    <a:pt x="3346565" y="3575206"/>
                    <a:pt x="3458424" y="3523006"/>
                  </a:cubicBezTo>
                  <a:cubicBezTo>
                    <a:pt x="3485907" y="3510180"/>
                    <a:pt x="3518781" y="3516971"/>
                    <a:pt x="3548959" y="3513953"/>
                  </a:cubicBezTo>
                  <a:cubicBezTo>
                    <a:pt x="3600262" y="3516971"/>
                    <a:pt x="3655429" y="3503240"/>
                    <a:pt x="3702868" y="3523006"/>
                  </a:cubicBezTo>
                  <a:cubicBezTo>
                    <a:pt x="3734630" y="3536240"/>
                    <a:pt x="3743849" y="3578362"/>
                    <a:pt x="3766242" y="3604487"/>
                  </a:cubicBezTo>
                  <a:cubicBezTo>
                    <a:pt x="3784349" y="3625612"/>
                    <a:pt x="3806694" y="3643742"/>
                    <a:pt x="3820563" y="3667862"/>
                  </a:cubicBezTo>
                  <a:cubicBezTo>
                    <a:pt x="3957150" y="3905404"/>
                    <a:pt x="3943487" y="3873671"/>
                    <a:pt x="3992579" y="4020947"/>
                  </a:cubicBezTo>
                  <a:cubicBezTo>
                    <a:pt x="4001632" y="4011893"/>
                    <a:pt x="4013152" y="4004765"/>
                    <a:pt x="4019739" y="3993786"/>
                  </a:cubicBezTo>
                  <a:cubicBezTo>
                    <a:pt x="4057462" y="3930913"/>
                    <a:pt x="4032294" y="3937352"/>
                    <a:pt x="4074060" y="3885145"/>
                  </a:cubicBezTo>
                  <a:cubicBezTo>
                    <a:pt x="4123294" y="3823603"/>
                    <a:pt x="4105245" y="3851446"/>
                    <a:pt x="4164594" y="3821771"/>
                  </a:cubicBezTo>
                  <a:cubicBezTo>
                    <a:pt x="4169936" y="3819100"/>
                    <a:pt x="4233620" y="3778371"/>
                    <a:pt x="4246076" y="3776503"/>
                  </a:cubicBezTo>
                  <a:cubicBezTo>
                    <a:pt x="4293920" y="3769326"/>
                    <a:pt x="4342646" y="3770468"/>
                    <a:pt x="4390931" y="3767450"/>
                  </a:cubicBezTo>
                  <a:cubicBezTo>
                    <a:pt x="4399984" y="3764432"/>
                    <a:pt x="4408644" y="3757046"/>
                    <a:pt x="4418091" y="3758396"/>
                  </a:cubicBezTo>
                  <a:cubicBezTo>
                    <a:pt x="4475710" y="3766627"/>
                    <a:pt x="4479008" y="3834960"/>
                    <a:pt x="4499573" y="3876091"/>
                  </a:cubicBezTo>
                  <a:cubicBezTo>
                    <a:pt x="4524143" y="3925230"/>
                    <a:pt x="4517155" y="3914973"/>
                    <a:pt x="4553893" y="3939466"/>
                  </a:cubicBezTo>
                  <a:cubicBezTo>
                    <a:pt x="4565964" y="3921359"/>
                    <a:pt x="4579686" y="3904250"/>
                    <a:pt x="4590107" y="3885145"/>
                  </a:cubicBezTo>
                  <a:cubicBezTo>
                    <a:pt x="4597889" y="3870878"/>
                    <a:pt x="4600432" y="3854145"/>
                    <a:pt x="4608214" y="3839878"/>
                  </a:cubicBezTo>
                  <a:cubicBezTo>
                    <a:pt x="4634204" y="3792230"/>
                    <a:pt x="4639234" y="3790751"/>
                    <a:pt x="4671589" y="3758396"/>
                  </a:cubicBezTo>
                  <a:cubicBezTo>
                    <a:pt x="4695731" y="3767450"/>
                    <a:pt x="4723882" y="3769450"/>
                    <a:pt x="4744016" y="3785557"/>
                  </a:cubicBezTo>
                  <a:cubicBezTo>
                    <a:pt x="4765459" y="3802712"/>
                    <a:pt x="4803675" y="3861466"/>
                    <a:pt x="4825497" y="3894198"/>
                  </a:cubicBezTo>
                  <a:cubicBezTo>
                    <a:pt x="4864729" y="3888162"/>
                    <a:pt x="4904270" y="3883875"/>
                    <a:pt x="4943192" y="3876091"/>
                  </a:cubicBezTo>
                  <a:cubicBezTo>
                    <a:pt x="4964736" y="3871782"/>
                    <a:pt x="4985463" y="3851875"/>
                    <a:pt x="5006567" y="3857984"/>
                  </a:cubicBezTo>
                  <a:cubicBezTo>
                    <a:pt x="5104012" y="3886192"/>
                    <a:pt x="5193672" y="3936447"/>
                    <a:pt x="5287224" y="3975679"/>
                  </a:cubicBezTo>
                  <a:cubicBezTo>
                    <a:pt x="5288213" y="3976784"/>
                    <a:pt x="5411545" y="4137255"/>
                    <a:pt x="5477347" y="4174856"/>
                  </a:cubicBezTo>
                  <a:cubicBezTo>
                    <a:pt x="5485633" y="4179591"/>
                    <a:pt x="5495454" y="4180891"/>
                    <a:pt x="5504507" y="4183909"/>
                  </a:cubicBezTo>
                  <a:cubicBezTo>
                    <a:pt x="5525632" y="4180891"/>
                    <a:pt x="5547827" y="4182149"/>
                    <a:pt x="5567882" y="4174856"/>
                  </a:cubicBezTo>
                  <a:cubicBezTo>
                    <a:pt x="5599464" y="4163371"/>
                    <a:pt x="5620396" y="4124554"/>
                    <a:pt x="5640309" y="4102428"/>
                  </a:cubicBezTo>
                  <a:cubicBezTo>
                    <a:pt x="5669708" y="4069763"/>
                    <a:pt x="5777875" y="3969350"/>
                    <a:pt x="5794218" y="3966626"/>
                  </a:cubicBezTo>
                  <a:lnTo>
                    <a:pt x="5848539" y="3957573"/>
                  </a:lnTo>
                  <a:cubicBezTo>
                    <a:pt x="5869664" y="3960591"/>
                    <a:pt x="5892827" y="3957083"/>
                    <a:pt x="5911913" y="3966626"/>
                  </a:cubicBezTo>
                  <a:cubicBezTo>
                    <a:pt x="5925409" y="3973374"/>
                    <a:pt x="5932326" y="3989344"/>
                    <a:pt x="5939074" y="4002840"/>
                  </a:cubicBezTo>
                  <a:cubicBezTo>
                    <a:pt x="5947610" y="4019911"/>
                    <a:pt x="5948645" y="4040090"/>
                    <a:pt x="5957181" y="4057161"/>
                  </a:cubicBezTo>
                  <a:cubicBezTo>
                    <a:pt x="5982036" y="4106871"/>
                    <a:pt x="5967190" y="4082578"/>
                    <a:pt x="6002448" y="4129588"/>
                  </a:cubicBezTo>
                  <a:cubicBezTo>
                    <a:pt x="6008897" y="4148936"/>
                    <a:pt x="6010768" y="4184642"/>
                    <a:pt x="6047715" y="4147695"/>
                  </a:cubicBezTo>
                  <a:cubicBezTo>
                    <a:pt x="6059206" y="4136204"/>
                    <a:pt x="6060683" y="4117845"/>
                    <a:pt x="6065822" y="4102428"/>
                  </a:cubicBezTo>
                  <a:cubicBezTo>
                    <a:pt x="6069757" y="4090624"/>
                    <a:pt x="6071301" y="4078132"/>
                    <a:pt x="6074876" y="4066214"/>
                  </a:cubicBezTo>
                  <a:cubicBezTo>
                    <a:pt x="6080361" y="4047933"/>
                    <a:pt x="6086947" y="4030000"/>
                    <a:pt x="6092983" y="4011893"/>
                  </a:cubicBezTo>
                  <a:cubicBezTo>
                    <a:pt x="6111153" y="4016436"/>
                    <a:pt x="6143853" y="4020298"/>
                    <a:pt x="6156357" y="4039054"/>
                  </a:cubicBezTo>
                  <a:cubicBezTo>
                    <a:pt x="6175073" y="4067127"/>
                    <a:pt x="6181380" y="4102596"/>
                    <a:pt x="6201624" y="4129588"/>
                  </a:cubicBezTo>
                  <a:cubicBezTo>
                    <a:pt x="6210678" y="4141659"/>
                    <a:pt x="6220132" y="4153440"/>
                    <a:pt x="6228785" y="4165802"/>
                  </a:cubicBezTo>
                  <a:cubicBezTo>
                    <a:pt x="6273000" y="4228966"/>
                    <a:pt x="6243165" y="4212845"/>
                    <a:pt x="6292159" y="4229177"/>
                  </a:cubicBezTo>
                  <a:cubicBezTo>
                    <a:pt x="6301212" y="4223141"/>
                    <a:pt x="6309587" y="4215936"/>
                    <a:pt x="6319319" y="4211070"/>
                  </a:cubicBezTo>
                  <a:cubicBezTo>
                    <a:pt x="6333855" y="4203802"/>
                    <a:pt x="6350806" y="4201576"/>
                    <a:pt x="6364587" y="4192963"/>
                  </a:cubicBezTo>
                  <a:cubicBezTo>
                    <a:pt x="6375444" y="4186177"/>
                    <a:pt x="6381328" y="4173244"/>
                    <a:pt x="6391747" y="4165802"/>
                  </a:cubicBezTo>
                  <a:cubicBezTo>
                    <a:pt x="6402729" y="4157957"/>
                    <a:pt x="6416243" y="4154391"/>
                    <a:pt x="6427961" y="4147695"/>
                  </a:cubicBezTo>
                  <a:cubicBezTo>
                    <a:pt x="6500146" y="4106446"/>
                    <a:pt x="6389077" y="4154354"/>
                    <a:pt x="6527549" y="4102428"/>
                  </a:cubicBezTo>
                  <a:cubicBezTo>
                    <a:pt x="6587905" y="4111481"/>
                    <a:pt x="6648869" y="4117140"/>
                    <a:pt x="6708618" y="4129588"/>
                  </a:cubicBezTo>
                  <a:cubicBezTo>
                    <a:pt x="6720425" y="4132048"/>
                    <a:pt x="6761126" y="4156747"/>
                    <a:pt x="6771992" y="4165802"/>
                  </a:cubicBezTo>
                  <a:cubicBezTo>
                    <a:pt x="6781828" y="4173999"/>
                    <a:pt x="6788500" y="4185861"/>
                    <a:pt x="6799153" y="4192963"/>
                  </a:cubicBezTo>
                  <a:cubicBezTo>
                    <a:pt x="6807093" y="4198257"/>
                    <a:pt x="6817260" y="4198998"/>
                    <a:pt x="6826313" y="4202016"/>
                  </a:cubicBezTo>
                  <a:cubicBezTo>
                    <a:pt x="6902976" y="4192434"/>
                    <a:pt x="6881538" y="4210168"/>
                    <a:pt x="6907794" y="4183909"/>
                  </a:cubicBezTo>
                </a:path>
              </a:pathLst>
            </a:custGeom>
            <a:ln w="57150">
              <a:solidFill>
                <a:srgbClr val="FF0000"/>
              </a:solidFill>
              <a:prstDash val="sysDot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A2F85EA-B637-47CB-9716-85C0490224AE}"/>
                </a:ext>
              </a:extLst>
            </p:cNvPr>
            <p:cNvCxnSpPr>
              <a:cxnSpLocks/>
              <a:stCxn id="21" idx="1"/>
              <a:endCxn id="22" idx="2"/>
            </p:cNvCxnSpPr>
            <p:nvPr/>
          </p:nvCxnSpPr>
          <p:spPr>
            <a:xfrm>
              <a:off x="2453489" y="1385180"/>
              <a:ext cx="6811225" cy="4197335"/>
            </a:xfrm>
            <a:prstGeom prst="line">
              <a:avLst/>
            </a:prstGeom>
            <a:ln w="571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0" name="Arrow: Up-Down 29">
              <a:extLst>
                <a:ext uri="{FF2B5EF4-FFF2-40B4-BE49-F238E27FC236}">
                  <a16:creationId xmlns:a16="http://schemas.microsoft.com/office/drawing/2014/main" id="{EF5FE374-E831-4682-A1C8-DDB6A54E2EAA}"/>
                </a:ext>
              </a:extLst>
            </p:cNvPr>
            <p:cNvSpPr/>
            <p:nvPr/>
          </p:nvSpPr>
          <p:spPr>
            <a:xfrm>
              <a:off x="5640308" y="2117034"/>
              <a:ext cx="172016" cy="1311966"/>
            </a:xfrm>
            <a:prstGeom prst="upDown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Up-Down 24">
              <a:extLst>
                <a:ext uri="{FF2B5EF4-FFF2-40B4-BE49-F238E27FC236}">
                  <a16:creationId xmlns:a16="http://schemas.microsoft.com/office/drawing/2014/main" id="{444580FA-B99D-4560-80C5-7A2D16B2903F}"/>
                </a:ext>
              </a:extLst>
            </p:cNvPr>
            <p:cNvSpPr/>
            <p:nvPr/>
          </p:nvSpPr>
          <p:spPr>
            <a:xfrm>
              <a:off x="5961707" y="3562587"/>
              <a:ext cx="172016" cy="1311966"/>
            </a:xfrm>
            <a:prstGeom prst="upDown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7F9E545-497A-4480-A5F5-33464EB14F67}"/>
              </a:ext>
            </a:extLst>
          </p:cNvPr>
          <p:cNvGrpSpPr/>
          <p:nvPr/>
        </p:nvGrpSpPr>
        <p:grpSpPr>
          <a:xfrm>
            <a:off x="3306946" y="379426"/>
            <a:ext cx="932701" cy="1090209"/>
            <a:chOff x="9680235" y="2862624"/>
            <a:chExt cx="1859344" cy="228544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58402CD-CF3D-4136-8151-6637C4D9A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80235" y="2862624"/>
              <a:ext cx="1859344" cy="2285443"/>
            </a:xfrm>
            <a:prstGeom prst="rect">
              <a:avLst/>
            </a:prstGeom>
          </p:spPr>
        </p:pic>
        <p:sp>
          <p:nvSpPr>
            <p:cNvPr id="29" name="Arrow: Up-Down 28">
              <a:extLst>
                <a:ext uri="{FF2B5EF4-FFF2-40B4-BE49-F238E27FC236}">
                  <a16:creationId xmlns:a16="http://schemas.microsoft.com/office/drawing/2014/main" id="{DD0A8C9B-726B-43B7-8323-A796339E5F1F}"/>
                </a:ext>
              </a:extLst>
            </p:cNvPr>
            <p:cNvSpPr/>
            <p:nvPr/>
          </p:nvSpPr>
          <p:spPr>
            <a:xfrm>
              <a:off x="10286520" y="3689405"/>
              <a:ext cx="137640" cy="413173"/>
            </a:xfrm>
            <a:prstGeom prst="upDown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CF24602-D031-4405-92A0-5533F3123A9F}"/>
              </a:ext>
            </a:extLst>
          </p:cNvPr>
          <p:cNvGrpSpPr/>
          <p:nvPr/>
        </p:nvGrpSpPr>
        <p:grpSpPr>
          <a:xfrm>
            <a:off x="1193278" y="3706703"/>
            <a:ext cx="1251565" cy="1038431"/>
            <a:chOff x="2070985" y="4554681"/>
            <a:chExt cx="1628103" cy="131196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3514BF9-D1CE-4583-829F-AE0B44393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0985" y="4554681"/>
              <a:ext cx="1628103" cy="1311966"/>
            </a:xfrm>
            <a:prstGeom prst="rect">
              <a:avLst/>
            </a:prstGeom>
          </p:spPr>
        </p:pic>
        <p:sp>
          <p:nvSpPr>
            <p:cNvPr id="28" name="Arrow: Up-Down 27">
              <a:extLst>
                <a:ext uri="{FF2B5EF4-FFF2-40B4-BE49-F238E27FC236}">
                  <a16:creationId xmlns:a16="http://schemas.microsoft.com/office/drawing/2014/main" id="{B67AF461-BEC5-4D6C-B57E-6B5322F15BC8}"/>
                </a:ext>
              </a:extLst>
            </p:cNvPr>
            <p:cNvSpPr/>
            <p:nvPr/>
          </p:nvSpPr>
          <p:spPr>
            <a:xfrm>
              <a:off x="2946910" y="5034358"/>
              <a:ext cx="113166" cy="417262"/>
            </a:xfrm>
            <a:prstGeom prst="upDown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D1DFA49-AF71-4BE7-A35F-23ABE621EF98}"/>
              </a:ext>
            </a:extLst>
          </p:cNvPr>
          <p:cNvSpPr txBox="1"/>
          <p:nvPr/>
        </p:nvSpPr>
        <p:spPr>
          <a:xfrm>
            <a:off x="490494" y="78638"/>
            <a:ext cx="4355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Definitions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5B14D69-D450-4121-8362-189803D3D96A}"/>
              </a:ext>
            </a:extLst>
          </p:cNvPr>
          <p:cNvSpPr/>
          <p:nvPr/>
        </p:nvSpPr>
        <p:spPr>
          <a:xfrm>
            <a:off x="5247249" y="4363962"/>
            <a:ext cx="880240" cy="5315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E156EE8-139C-421F-9FE2-7F4271A7FACE}"/>
              </a:ext>
            </a:extLst>
          </p:cNvPr>
          <p:cNvSpPr/>
          <p:nvPr/>
        </p:nvSpPr>
        <p:spPr>
          <a:xfrm>
            <a:off x="5183644" y="2228240"/>
            <a:ext cx="880240" cy="5315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DA1E00A-2940-443C-8F16-3B9F2EBBD418}"/>
              </a:ext>
            </a:extLst>
          </p:cNvPr>
          <p:cNvCxnSpPr>
            <a:cxnSpLocks/>
          </p:cNvCxnSpPr>
          <p:nvPr/>
        </p:nvCxnSpPr>
        <p:spPr>
          <a:xfrm flipH="1" flipV="1">
            <a:off x="4310050" y="1469635"/>
            <a:ext cx="1094877" cy="75013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D2A189A-AA4E-4A4D-8ED0-5B6E040AF237}"/>
              </a:ext>
            </a:extLst>
          </p:cNvPr>
          <p:cNvCxnSpPr>
            <a:cxnSpLocks/>
          </p:cNvCxnSpPr>
          <p:nvPr/>
        </p:nvCxnSpPr>
        <p:spPr>
          <a:xfrm flipH="1" flipV="1">
            <a:off x="2638687" y="4492123"/>
            <a:ext cx="2590395" cy="27081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B2A28AF6-6681-466A-8319-FB334E23B1E2}"/>
              </a:ext>
            </a:extLst>
          </p:cNvPr>
          <p:cNvSpPr txBox="1"/>
          <p:nvPr/>
        </p:nvSpPr>
        <p:spPr>
          <a:xfrm>
            <a:off x="6331257" y="367440"/>
            <a:ext cx="5860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Cycle = 0-2000-0 </a:t>
            </a:r>
            <a:r>
              <a:rPr lang="en-US" dirty="0" err="1"/>
              <a:t>dBar</a:t>
            </a:r>
            <a:r>
              <a:rPr lang="en-US" dirty="0"/>
              <a:t> with </a:t>
            </a:r>
            <a:r>
              <a:rPr lang="en-US" dirty="0">
                <a:solidFill>
                  <a:srgbClr val="FF0000"/>
                </a:solidFill>
              </a:rPr>
              <a:t>an increasing pressure ramp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and a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decreasing pressure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ramp</a:t>
            </a:r>
          </a:p>
          <a:p>
            <a:r>
              <a:rPr lang="en-US" dirty="0">
                <a:solidFill>
                  <a:srgbClr val="FF0000"/>
                </a:solidFill>
              </a:rPr>
              <a:t>Residuals Increasing = </a:t>
            </a:r>
            <a:r>
              <a:rPr lang="en-US" dirty="0" err="1">
                <a:solidFill>
                  <a:srgbClr val="FF0000"/>
                </a:solidFill>
              </a:rPr>
              <a:t>Vrs</a:t>
            </a:r>
            <a:r>
              <a:rPr lang="en-US" baseline="-25000" dirty="0" err="1">
                <a:solidFill>
                  <a:srgbClr val="FF0000"/>
                </a:solidFill>
              </a:rPr>
              <a:t>measured</a:t>
            </a:r>
            <a:r>
              <a:rPr lang="en-US" dirty="0">
                <a:solidFill>
                  <a:srgbClr val="FF0000"/>
                </a:solidFill>
              </a:rPr>
              <a:t> – </a:t>
            </a:r>
            <a:r>
              <a:rPr lang="en-US" dirty="0" err="1">
                <a:solidFill>
                  <a:srgbClr val="FF0000"/>
                </a:solidFill>
              </a:rPr>
              <a:t>Vrs</a:t>
            </a:r>
            <a:r>
              <a:rPr lang="en-US" baseline="-25000" dirty="0" err="1">
                <a:solidFill>
                  <a:srgbClr val="FF0000"/>
                </a:solidFill>
              </a:rPr>
              <a:t>fit</a:t>
            </a:r>
            <a:r>
              <a:rPr lang="en-US" dirty="0">
                <a:solidFill>
                  <a:srgbClr val="FF0000"/>
                </a:solidFill>
              </a:rPr>
              <a:t> for increasing ramp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Residuals Decreasing =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Vrs</a:t>
            </a:r>
            <a:r>
              <a:rPr lang="en-US" baseline="-25000" dirty="0" err="1">
                <a:solidFill>
                  <a:schemeClr val="accent1">
                    <a:lumMod val="75000"/>
                  </a:schemeClr>
                </a:solidFill>
              </a:rPr>
              <a:t>measured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Vrs</a:t>
            </a:r>
            <a:r>
              <a:rPr lang="en-US" baseline="-25000" dirty="0" err="1">
                <a:solidFill>
                  <a:schemeClr val="accent1">
                    <a:lumMod val="75000"/>
                  </a:schemeClr>
                </a:solidFill>
              </a:rPr>
              <a:t>fit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for decreasing ramp</a:t>
            </a:r>
          </a:p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Residuals Both =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Vrs</a:t>
            </a:r>
            <a:r>
              <a:rPr lang="en-US" baseline="-25000" dirty="0" err="1">
                <a:solidFill>
                  <a:schemeClr val="accent4">
                    <a:lumMod val="75000"/>
                  </a:schemeClr>
                </a:solidFill>
              </a:rPr>
              <a:t>measured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</a:rPr>
              <a:t>Vrs</a:t>
            </a:r>
            <a:r>
              <a:rPr lang="en-US" baseline="-25000" dirty="0" err="1">
                <a:solidFill>
                  <a:schemeClr val="accent4">
                    <a:lumMod val="75000"/>
                  </a:schemeClr>
                </a:solidFill>
              </a:rPr>
              <a:t>fit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for the entire cycle (both increasing and decreasing ramps)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483233D-53A6-4625-85B8-1EA4D4B5425D}"/>
              </a:ext>
            </a:extLst>
          </p:cNvPr>
          <p:cNvSpPr txBox="1"/>
          <p:nvPr/>
        </p:nvSpPr>
        <p:spPr>
          <a:xfrm>
            <a:off x="7364082" y="2451848"/>
            <a:ext cx="44727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set grouping:</a:t>
            </a:r>
          </a:p>
          <a:p>
            <a:pPr marL="342900" indent="-342900">
              <a:buAutoNum type="arabicPeriod"/>
            </a:pPr>
            <a:r>
              <a:rPr lang="en-US" dirty="0"/>
              <a:t>Individual ramps</a:t>
            </a:r>
          </a:p>
          <a:p>
            <a:pPr marL="342900" indent="-342900">
              <a:buAutoNum type="arabicPeriod"/>
            </a:pPr>
            <a:r>
              <a:rPr lang="en-US" dirty="0"/>
              <a:t>Individual cycles</a:t>
            </a:r>
          </a:p>
          <a:p>
            <a:pPr marL="342900" indent="-342900">
              <a:buAutoNum type="arabicPeriod"/>
            </a:pPr>
            <a:r>
              <a:rPr lang="en-US" dirty="0"/>
              <a:t>All </a:t>
            </a:r>
            <a:r>
              <a:rPr lang="en-US" dirty="0" err="1"/>
              <a:t>incr</a:t>
            </a:r>
            <a:r>
              <a:rPr lang="en-US" dirty="0"/>
              <a:t> ramps, post warmup </a:t>
            </a:r>
            <a:r>
              <a:rPr lang="en-US" dirty="0" err="1"/>
              <a:t>incr</a:t>
            </a:r>
            <a:r>
              <a:rPr lang="en-US" dirty="0"/>
              <a:t> ramps</a:t>
            </a:r>
          </a:p>
          <a:p>
            <a:pPr marL="342900" indent="-342900">
              <a:buAutoNum type="arabicPeriod"/>
            </a:pPr>
            <a:r>
              <a:rPr lang="en-US" dirty="0"/>
              <a:t>All </a:t>
            </a:r>
            <a:r>
              <a:rPr lang="en-US" dirty="0" err="1"/>
              <a:t>decr</a:t>
            </a:r>
            <a:r>
              <a:rPr lang="en-US" dirty="0"/>
              <a:t> ramps, post warmup </a:t>
            </a:r>
            <a:r>
              <a:rPr lang="en-US" dirty="0" err="1"/>
              <a:t>decr</a:t>
            </a:r>
            <a:r>
              <a:rPr lang="en-US" dirty="0"/>
              <a:t> ramps</a:t>
            </a:r>
          </a:p>
          <a:p>
            <a:pPr marL="342900" indent="-342900">
              <a:buAutoNum type="arabicPeriod"/>
            </a:pPr>
            <a:r>
              <a:rPr lang="en-US" dirty="0"/>
              <a:t>All cycles, post warmup cycles</a:t>
            </a:r>
          </a:p>
          <a:p>
            <a:pPr marL="342900" indent="-342900">
              <a:buAutoNum type="arabicPeriod"/>
            </a:pPr>
            <a:endParaRPr lang="en-US" dirty="0"/>
          </a:p>
          <a:p>
            <a:r>
              <a:rPr lang="en-US" dirty="0"/>
              <a:t>Calculations</a:t>
            </a:r>
          </a:p>
          <a:p>
            <a:pPr marL="342900" indent="-342900">
              <a:buAutoNum type="arabicPeriod"/>
            </a:pPr>
            <a:r>
              <a:rPr lang="en-US" dirty="0"/>
              <a:t>Residuals for 1-5 above (vector)</a:t>
            </a:r>
          </a:p>
          <a:p>
            <a:pPr marL="342900" indent="-342900">
              <a:buAutoNum type="arabicPeriod"/>
            </a:pPr>
            <a:r>
              <a:rPr lang="en-US" dirty="0"/>
              <a:t>Mean of residuals for 1-5 above (scalar)</a:t>
            </a:r>
          </a:p>
          <a:p>
            <a:pPr marL="342900" indent="-342900">
              <a:buAutoNum type="arabicPeriod"/>
            </a:pPr>
            <a:r>
              <a:rPr lang="en-US" dirty="0"/>
              <a:t>Maximum residuals for 1-5 above (scalar)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A64ECE1-2159-4110-97E8-4C0F6C393B04}"/>
              </a:ext>
            </a:extLst>
          </p:cNvPr>
          <p:cNvSpPr txBox="1"/>
          <p:nvPr/>
        </p:nvSpPr>
        <p:spPr>
          <a:xfrm>
            <a:off x="1025799" y="4688502"/>
            <a:ext cx="169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Decr</a:t>
            </a:r>
            <a:r>
              <a:rPr lang="en-US" dirty="0"/>
              <a:t> P residual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627A9D8-715B-4B51-A9E3-662DD5F75E1A}"/>
              </a:ext>
            </a:extLst>
          </p:cNvPr>
          <p:cNvSpPr txBox="1"/>
          <p:nvPr/>
        </p:nvSpPr>
        <p:spPr>
          <a:xfrm>
            <a:off x="3970884" y="415818"/>
            <a:ext cx="169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Incr</a:t>
            </a:r>
            <a:r>
              <a:rPr lang="en-US" dirty="0"/>
              <a:t> P residual</a:t>
            </a:r>
          </a:p>
        </p:txBody>
      </p:sp>
    </p:spTree>
    <p:extLst>
      <p:ext uri="{BB962C8B-B14F-4D97-AF65-F5344CB8AC3E}">
        <p14:creationId xmlns:p14="http://schemas.microsoft.com/office/powerpoint/2010/main" val="1069399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0175-C80F-4A55-A3B6-E89A5A887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17941"/>
            <a:ext cx="9448800" cy="559666"/>
          </a:xfrm>
        </p:spPr>
        <p:txBody>
          <a:bodyPr>
            <a:normAutofit fontScale="90000"/>
          </a:bodyPr>
          <a:lstStyle/>
          <a:p>
            <a:r>
              <a:rPr lang="en-US" dirty="0"/>
              <a:t>Ben’s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900E2-995C-49F8-A68E-416A304A2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7314A4-CB3A-48D9-8049-DAD4196C6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07" y="777607"/>
            <a:ext cx="9258385" cy="586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55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56AFB-0298-4BA2-B927-F401991C0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0137A-BF8D-4772-8861-D9364F064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47CFBA-98AD-4817-8523-86080940E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598" y="290074"/>
            <a:ext cx="9878804" cy="62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9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F10BB-CB16-4160-B242-E6F4AFF55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1DB6A-F455-4679-8388-C5AED46A3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7D66F-FB2A-44B1-BB40-F742B5989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83" y="385337"/>
            <a:ext cx="9202434" cy="60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9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EEE0D-C1DD-421B-BD7D-223DF154C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876CD-A54E-4257-9F18-DA28BC4F0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312918-177F-4D61-B4F2-1BAA8027F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941" y="182562"/>
            <a:ext cx="9100117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7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3E445-B5CC-491F-B3A0-F01547A88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38ACC-8CAC-42E2-938A-786E6849D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C7E51F-8BBF-4B3B-A99A-FC5460113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520" y="366285"/>
            <a:ext cx="9030960" cy="61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5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</TotalTime>
  <Words>558</Words>
  <Application>Microsoft Office PowerPoint</Application>
  <PresentationFormat>Widescreen</PresentationFormat>
  <Paragraphs>59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Quantifying GDF Performance</vt:lpstr>
      <vt:lpstr>Quantifying GDF performance</vt:lpstr>
      <vt:lpstr>Current Calibration Run</vt:lpstr>
      <vt:lpstr>PowerPoint Presentation</vt:lpstr>
      <vt:lpstr>Ben’s section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First SURpH Ver2 Sensor with correct pre-load pTC run</vt:lpstr>
      <vt:lpstr>Non-ideal Behavior (0.001 volt ~= 0.017 pH)</vt:lpstr>
      <vt:lpstr>First and Second 15 degC cycles</vt:lpstr>
      <vt:lpstr>How can we evaluate “goodness of fit” Graphical:</vt:lpstr>
      <vt:lpstr>Numerical:</vt:lpstr>
      <vt:lpstr>PowerPoint Presentation</vt:lpstr>
      <vt:lpstr>PowerPoint Presentation</vt:lpstr>
      <vt:lpstr>One measure of goodness of fit</vt:lpstr>
      <vt:lpstr>Another measure of goodness of fit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Quantifying GDF Performance</dc:title>
  <dc:creator>Gene Massion</dc:creator>
  <cp:lastModifiedBy>Ben Davis</cp:lastModifiedBy>
  <cp:revision>67</cp:revision>
  <dcterms:created xsi:type="dcterms:W3CDTF">2023-12-06T17:35:45Z</dcterms:created>
  <dcterms:modified xsi:type="dcterms:W3CDTF">2023-12-13T01:15:44Z</dcterms:modified>
</cp:coreProperties>
</file>