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150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A1E1-FB2C-4E89-9166-5DB7C6D3F6A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53168-EC21-4A6A-8CF8-2E5AC37EC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114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A1E1-FB2C-4E89-9166-5DB7C6D3F6A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53168-EC21-4A6A-8CF8-2E5AC37EC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130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A1E1-FB2C-4E89-9166-5DB7C6D3F6A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53168-EC21-4A6A-8CF8-2E5AC37EC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529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A1E1-FB2C-4E89-9166-5DB7C6D3F6A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53168-EC21-4A6A-8CF8-2E5AC37EC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11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A1E1-FB2C-4E89-9166-5DB7C6D3F6A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53168-EC21-4A6A-8CF8-2E5AC37EC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939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A1E1-FB2C-4E89-9166-5DB7C6D3F6A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53168-EC21-4A6A-8CF8-2E5AC37EC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721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A1E1-FB2C-4E89-9166-5DB7C6D3F6A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53168-EC21-4A6A-8CF8-2E5AC37EC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527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A1E1-FB2C-4E89-9166-5DB7C6D3F6A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53168-EC21-4A6A-8CF8-2E5AC37EC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159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A1E1-FB2C-4E89-9166-5DB7C6D3F6A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53168-EC21-4A6A-8CF8-2E5AC37EC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393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A1E1-FB2C-4E89-9166-5DB7C6D3F6A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53168-EC21-4A6A-8CF8-2E5AC37EC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471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A1E1-FB2C-4E89-9166-5DB7C6D3F6A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53168-EC21-4A6A-8CF8-2E5AC37EC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332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08A1E1-FB2C-4E89-9166-5DB7C6D3F6A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53168-EC21-4A6A-8CF8-2E5AC37EC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60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36" y="0"/>
            <a:ext cx="10058400" cy="650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60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Gene Massion</dc:creator>
  <cp:lastModifiedBy>Gene Massion</cp:lastModifiedBy>
  <cp:revision>3</cp:revision>
  <dcterms:created xsi:type="dcterms:W3CDTF">2019-04-10T19:03:24Z</dcterms:created>
  <dcterms:modified xsi:type="dcterms:W3CDTF">2019-04-10T19:19:34Z</dcterms:modified>
</cp:coreProperties>
</file>