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2" r:id="rId3"/>
    <p:sldId id="257" r:id="rId4"/>
    <p:sldId id="259" r:id="rId5"/>
    <p:sldId id="260" r:id="rId6"/>
    <p:sldId id="261" r:id="rId7"/>
    <p:sldId id="258" r:id="rId8"/>
    <p:sldId id="263" r:id="rId9"/>
    <p:sldId id="269" r:id="rId10"/>
    <p:sldId id="270" r:id="rId11"/>
    <p:sldId id="268" r:id="rId12"/>
    <p:sldId id="266" r:id="rId13"/>
    <p:sldId id="271" r:id="rId14"/>
    <p:sldId id="273" r:id="rId15"/>
    <p:sldId id="272" r:id="rId16"/>
    <p:sldId id="264" r:id="rId17"/>
    <p:sldId id="26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94660"/>
  </p:normalViewPr>
  <p:slideViewPr>
    <p:cSldViewPr snapToGrid="0">
      <p:cViewPr varScale="1">
        <p:scale>
          <a:sx n="74" d="100"/>
          <a:sy n="74" d="100"/>
        </p:scale>
        <p:origin x="90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F33-5E9C-4167-BAC7-4616FB57CEA7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9C2F9-CC63-435E-A28E-4760E4CA0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75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F33-5E9C-4167-BAC7-4616FB57CEA7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9C2F9-CC63-435E-A28E-4760E4CA0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46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F33-5E9C-4167-BAC7-4616FB57CEA7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9C2F9-CC63-435E-A28E-4760E4CA0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909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F33-5E9C-4167-BAC7-4616FB57CEA7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9C2F9-CC63-435E-A28E-4760E4CA0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176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F33-5E9C-4167-BAC7-4616FB57CEA7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9C2F9-CC63-435E-A28E-4760E4CA0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492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F33-5E9C-4167-BAC7-4616FB57CEA7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9C2F9-CC63-435E-A28E-4760E4CA0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845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F33-5E9C-4167-BAC7-4616FB57CEA7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9C2F9-CC63-435E-A28E-4760E4CA0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2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F33-5E9C-4167-BAC7-4616FB57CEA7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9C2F9-CC63-435E-A28E-4760E4CA0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975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F33-5E9C-4167-BAC7-4616FB57CEA7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9C2F9-CC63-435E-A28E-4760E4CA0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532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F33-5E9C-4167-BAC7-4616FB57CEA7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9C2F9-CC63-435E-A28E-4760E4CA0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671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F33-5E9C-4167-BAC7-4616FB57CEA7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9C2F9-CC63-435E-A28E-4760E4CA0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6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EBF33-5E9C-4167-BAC7-4616FB57CEA7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9C2F9-CC63-435E-A28E-4760E4CA0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06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35640" y="386366"/>
            <a:ext cx="2216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SUMMARY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15154" y="1983346"/>
            <a:ext cx="1116598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Looking mostly at 12XXX floats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Pump offset coincident with ~0.4 mA increase in System amps in CP region (0-985m)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Floats without pump offsets show a decrease in  or constant current over same region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Floats with pump offsets tend to have larger drifts in </a:t>
            </a:r>
            <a:r>
              <a:rPr lang="en-US" sz="2400" dirty="0" err="1" smtClean="0"/>
              <a:t>Vk</a:t>
            </a:r>
            <a:r>
              <a:rPr lang="en-US" sz="24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/>
              <a:t>Vk</a:t>
            </a:r>
            <a:r>
              <a:rPr lang="en-US" sz="2400" dirty="0" smtClean="0"/>
              <a:t> shows  ~5 mV decrease in CP zone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/>
              <a:t>Vk</a:t>
            </a:r>
            <a:r>
              <a:rPr lang="en-US" sz="2400" dirty="0" smtClean="0"/>
              <a:t> pump offset shows curvature, while </a:t>
            </a:r>
            <a:r>
              <a:rPr lang="en-US" sz="2400" dirty="0" err="1" smtClean="0"/>
              <a:t>Vrs</a:t>
            </a:r>
            <a:r>
              <a:rPr lang="en-US" sz="2400" dirty="0" smtClean="0"/>
              <a:t>, pH offset more of a step function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714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567978" cy="6400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972802" y="14093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12701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22190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1381" y="2833352"/>
            <a:ext cx="77901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Floats with small pump offsets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28351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567978" cy="6400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972802" y="14093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12745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22869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567978" cy="6400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972802" y="14093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12396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62196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567978" cy="6400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965382" y="0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12883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04679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567978" cy="6400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965382" y="0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12696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30340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805" y="459015"/>
            <a:ext cx="9567978" cy="6400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972802" y="14093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12549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3269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567978" cy="6400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972802" y="14093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12727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55353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1381" y="2833352"/>
            <a:ext cx="77140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Floats with large pump offsets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272346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972802" y="14093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12701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1029"/>
            <a:ext cx="9567978" cy="64008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54379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567978" cy="6400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972802" y="14093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12878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74123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130"/>
            <a:ext cx="9567978" cy="6400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2" y="14093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12558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84119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567978" cy="6400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972802" y="14093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12884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43944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" y="457200"/>
            <a:ext cx="9567978" cy="6400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972802" y="14093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12734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50264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567978" cy="6400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972802" y="14093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12711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05123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567978" cy="6400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972802" y="14093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12709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68507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97</Words>
  <Application>Microsoft Office PowerPoint</Application>
  <PresentationFormat>Widescreen</PresentationFormat>
  <Paragraphs>23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 Plant</dc:creator>
  <cp:lastModifiedBy>Josh Plant</cp:lastModifiedBy>
  <cp:revision>20</cp:revision>
  <dcterms:created xsi:type="dcterms:W3CDTF">2020-08-19T15:36:43Z</dcterms:created>
  <dcterms:modified xsi:type="dcterms:W3CDTF">2020-08-19T21:50:46Z</dcterms:modified>
</cp:coreProperties>
</file>