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99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EAB8-F914-4DDA-B284-013591DD11E9}" type="datetimeFigureOut">
              <a:rPr lang="en-US" smtClean="0"/>
              <a:t>11/29/2016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FF49C-400A-4DCB-82C3-C27DEE58E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222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EAB8-F914-4DDA-B284-013591DD11E9}" type="datetimeFigureOut">
              <a:rPr lang="en-US" smtClean="0"/>
              <a:t>11/29/2016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FF49C-400A-4DCB-82C3-C27DEE58E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003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EAB8-F914-4DDA-B284-013591DD11E9}" type="datetimeFigureOut">
              <a:rPr lang="en-US" smtClean="0"/>
              <a:t>11/29/2016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FF49C-400A-4DCB-82C3-C27DEE58E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739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EAB8-F914-4DDA-B284-013591DD11E9}" type="datetimeFigureOut">
              <a:rPr lang="en-US" smtClean="0"/>
              <a:t>11/29/2016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FF49C-400A-4DCB-82C3-C27DEE58E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15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EAB8-F914-4DDA-B284-013591DD11E9}" type="datetimeFigureOut">
              <a:rPr lang="en-US" smtClean="0"/>
              <a:t>11/29/2016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FF49C-400A-4DCB-82C3-C27DEE58E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597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EAB8-F914-4DDA-B284-013591DD11E9}" type="datetimeFigureOut">
              <a:rPr lang="en-US" smtClean="0"/>
              <a:t>11/29/2016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FF49C-400A-4DCB-82C3-C27DEE58E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608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EAB8-F914-4DDA-B284-013591DD11E9}" type="datetimeFigureOut">
              <a:rPr lang="en-US" smtClean="0"/>
              <a:t>11/29/2016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FF49C-400A-4DCB-82C3-C27DEE58E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467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EAB8-F914-4DDA-B284-013591DD11E9}" type="datetimeFigureOut">
              <a:rPr lang="en-US" smtClean="0"/>
              <a:t>11/29/2016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FF49C-400A-4DCB-82C3-C27DEE58E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774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EAB8-F914-4DDA-B284-013591DD11E9}" type="datetimeFigureOut">
              <a:rPr lang="en-US" smtClean="0"/>
              <a:t>11/29/2016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FF49C-400A-4DCB-82C3-C27DEE58E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8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EAB8-F914-4DDA-B284-013591DD11E9}" type="datetimeFigureOut">
              <a:rPr lang="en-US" smtClean="0"/>
              <a:t>11/29/2016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FF49C-400A-4DCB-82C3-C27DEE58E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936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8EAB8-F914-4DDA-B284-013591DD11E9}" type="datetimeFigureOut">
              <a:rPr lang="en-US" smtClean="0"/>
              <a:t>11/29/2016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FF49C-400A-4DCB-82C3-C27DEE58E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89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8EAB8-F914-4DDA-B284-013591DD11E9}" type="datetimeFigureOut">
              <a:rPr lang="en-US" smtClean="0"/>
              <a:t>11/29/2016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FF49C-400A-4DCB-82C3-C27DEE58E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696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itbucket.org/dashboard/overview" TargetMode="External"/><Relationship Id="rId2" Type="http://schemas.openxmlformats.org/officeDocument/2006/relationships/hyperlink" Target="https://www.atlassian.com/git/?utm_source=bitbucket&amp;utm_medium=link&amp;utm_campaign=help_dropdown&amp;utm_content=learn_gi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ourcetreeapp.com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confluence.atlassian.com/bitbucket/tutorial-learn-git-with-bitbucket-cloud-759857287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Git</a:t>
            </a:r>
            <a:r>
              <a:rPr lang="en-US" dirty="0" smtClean="0"/>
              <a:t>, </a:t>
            </a:r>
            <a:r>
              <a:rPr lang="en-US" dirty="0" err="1" smtClean="0"/>
              <a:t>Bitbucket</a:t>
            </a:r>
            <a:r>
              <a:rPr lang="en-US" dirty="0" smtClean="0"/>
              <a:t> and </a:t>
            </a:r>
            <a:r>
              <a:rPr lang="en-US" dirty="0" err="1" smtClean="0"/>
              <a:t>SourceTree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 quick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Git</a:t>
            </a:r>
            <a:r>
              <a:rPr lang="en-US" dirty="0" smtClean="0"/>
              <a:t> is an open source version control system originally designed for controlling the Linux kernel</a:t>
            </a:r>
          </a:p>
          <a:p>
            <a:r>
              <a:rPr lang="en-US" dirty="0" err="1" smtClean="0"/>
              <a:t>Bitbucket</a:t>
            </a:r>
            <a:r>
              <a:rPr lang="en-US" dirty="0" smtClean="0"/>
              <a:t> is a commercial, web hosting service offered by </a:t>
            </a:r>
            <a:r>
              <a:rPr lang="en-US" dirty="0" err="1" smtClean="0"/>
              <a:t>Atlassian</a:t>
            </a:r>
            <a:r>
              <a:rPr lang="en-US" dirty="0" smtClean="0"/>
              <a:t> providing version control using </a:t>
            </a:r>
            <a:r>
              <a:rPr lang="en-US" dirty="0" err="1" smtClean="0"/>
              <a:t>Git</a:t>
            </a:r>
            <a:r>
              <a:rPr lang="en-US" dirty="0" smtClean="0"/>
              <a:t>  </a:t>
            </a:r>
          </a:p>
          <a:p>
            <a:r>
              <a:rPr lang="en-US" dirty="0" smtClean="0"/>
              <a:t>MBARI has a non-profit arrangement with </a:t>
            </a:r>
            <a:r>
              <a:rPr lang="en-US" dirty="0" err="1" smtClean="0"/>
              <a:t>Atlassian</a:t>
            </a:r>
            <a:r>
              <a:rPr lang="en-US" dirty="0" smtClean="0"/>
              <a:t> so MBARI projects get </a:t>
            </a:r>
            <a:r>
              <a:rPr lang="en-US" dirty="0" err="1" smtClean="0"/>
              <a:t>Bitbucket</a:t>
            </a:r>
            <a:r>
              <a:rPr lang="en-US" dirty="0" smtClean="0"/>
              <a:t> for free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4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gene\AppData\Local\Microsoft\Windows\Temporary Internet Files\Content.IE5\6FH0QDKE\cloud-storage-ts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832" y="378169"/>
            <a:ext cx="3012282" cy="2433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agene\AppData\Local\Microsoft\Windows\Temporary Internet Files\Content.IE5\C7OPE66N\pc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429000"/>
            <a:ext cx="2823632" cy="1657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magene\AppData\Local\Microsoft\Windows\Temporary Internet Files\Content.IE5\C7OPE66N\pc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428999"/>
            <a:ext cx="2823632" cy="1657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magene\AppData\Local\Microsoft\Windows\Temporary Internet Files\Content.IE5\C7OPE66N\pc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606" y="3410464"/>
            <a:ext cx="2823632" cy="1657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1295400" y="2278067"/>
            <a:ext cx="1680632" cy="1066800"/>
          </a:xfrm>
          <a:prstGeom prst="straightConnector1">
            <a:avLst/>
          </a:prstGeom>
          <a:ln w="25400"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5791200" y="2362200"/>
            <a:ext cx="1949222" cy="982667"/>
          </a:xfrm>
          <a:prstGeom prst="straightConnector1">
            <a:avLst/>
          </a:prstGeom>
          <a:ln w="25400"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574116" y="2525927"/>
            <a:ext cx="0" cy="818940"/>
          </a:xfrm>
          <a:prstGeom prst="straightConnector1">
            <a:avLst/>
          </a:prstGeom>
          <a:ln w="25400"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2621805" y="4572000"/>
            <a:ext cx="838200" cy="0"/>
          </a:xfrm>
          <a:prstGeom prst="straightConnector1">
            <a:avLst/>
          </a:prstGeom>
          <a:ln w="25400"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5909506" y="4578178"/>
            <a:ext cx="838200" cy="0"/>
          </a:xfrm>
          <a:prstGeom prst="straightConnector1">
            <a:avLst/>
          </a:prstGeom>
          <a:ln w="25400"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039875" y="228600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Remote Repository (origin)</a:t>
            </a:r>
          </a:p>
          <a:p>
            <a:pPr algn="ctr"/>
            <a:r>
              <a:rPr lang="en-US" dirty="0" smtClean="0"/>
              <a:t>Access with </a:t>
            </a:r>
            <a:r>
              <a:rPr lang="en-US" dirty="0" err="1" smtClean="0"/>
              <a:t>Bitbucket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76200" y="3429000"/>
            <a:ext cx="876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Ken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301073" y="3428999"/>
            <a:ext cx="876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Josh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6358412" y="3410464"/>
            <a:ext cx="876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Tanya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066800" y="1903621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Push</a:t>
            </a:r>
            <a:r>
              <a:rPr lang="en-US" dirty="0" smtClean="0"/>
              <a:t> file(s) up to remote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6629400" y="2413337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Fetch</a:t>
            </a:r>
            <a:r>
              <a:rPr lang="en-US" dirty="0" smtClean="0"/>
              <a:t> Status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1488016" y="5257800"/>
            <a:ext cx="62524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Local Repositories </a:t>
            </a:r>
          </a:p>
          <a:p>
            <a:pPr algn="ctr"/>
            <a:r>
              <a:rPr lang="en-US" dirty="0" smtClean="0"/>
              <a:t>Create and edit files and directory structure, </a:t>
            </a:r>
            <a:r>
              <a:rPr lang="en-US" b="1" u="sng" dirty="0" smtClean="0"/>
              <a:t>Stage</a:t>
            </a:r>
            <a:r>
              <a:rPr lang="en-US" dirty="0" smtClean="0"/>
              <a:t> and </a:t>
            </a:r>
            <a:r>
              <a:rPr lang="en-US" b="1" u="sng" dirty="0" smtClean="0"/>
              <a:t>Commit</a:t>
            </a:r>
            <a:r>
              <a:rPr lang="en-US" dirty="0" smtClean="0"/>
              <a:t> changes locally, </a:t>
            </a:r>
            <a:r>
              <a:rPr lang="en-US" b="1" u="sng" dirty="0" smtClean="0"/>
              <a:t>Push</a:t>
            </a:r>
            <a:r>
              <a:rPr lang="en-US" dirty="0" smtClean="0"/>
              <a:t>/</a:t>
            </a:r>
            <a:r>
              <a:rPr lang="en-US" b="1" u="sng" dirty="0" smtClean="0"/>
              <a:t>Pull</a:t>
            </a:r>
            <a:r>
              <a:rPr lang="en-US" dirty="0" smtClean="0"/>
              <a:t> to Remote Repository using</a:t>
            </a:r>
          </a:p>
          <a:p>
            <a:pPr algn="ctr"/>
            <a:r>
              <a:rPr lang="en-US" dirty="0" smtClean="0"/>
              <a:t>DOS window, </a:t>
            </a:r>
            <a:r>
              <a:rPr lang="en-US" dirty="0" err="1" smtClean="0"/>
              <a:t>Git</a:t>
            </a:r>
            <a:r>
              <a:rPr lang="en-US" dirty="0" smtClean="0"/>
              <a:t> Bash, </a:t>
            </a:r>
            <a:r>
              <a:rPr lang="en-US" dirty="0" err="1" smtClean="0"/>
              <a:t>Git</a:t>
            </a:r>
            <a:r>
              <a:rPr lang="en-US" dirty="0" smtClean="0"/>
              <a:t> GUI, </a:t>
            </a:r>
            <a:r>
              <a:rPr lang="en-US" dirty="0" err="1" smtClean="0"/>
              <a:t>Sourcetree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1988465" y="2782669"/>
            <a:ext cx="1709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Pull</a:t>
            </a:r>
            <a:r>
              <a:rPr lang="en-US" dirty="0" smtClean="0"/>
              <a:t> file(s) down from remote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4953000" y="472750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Push/Pull</a:t>
            </a:r>
            <a:r>
              <a:rPr lang="en-US" dirty="0" smtClean="0"/>
              <a:t> file(s) between local repos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20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525963"/>
          </a:xfrm>
        </p:spPr>
        <p:txBody>
          <a:bodyPr/>
          <a:lstStyle/>
          <a:p>
            <a:r>
              <a:rPr lang="en-US" dirty="0" err="1" smtClean="0"/>
              <a:t>Git</a:t>
            </a:r>
            <a:r>
              <a:rPr lang="en-US" dirty="0" smtClean="0"/>
              <a:t>: </a:t>
            </a:r>
            <a:r>
              <a:rPr lang="en-US" sz="2000" dirty="0" smtClean="0">
                <a:hlinkClick r:id="rId2"/>
              </a:rPr>
              <a:t>https://www.atlassian.com/git/?utm_source=bitbucket&amp;utm_medium=link&amp;utm_campaign=help_dropdown&amp;utm_content=learn_git</a:t>
            </a:r>
            <a:endParaRPr lang="en-US" sz="2000" dirty="0" smtClean="0"/>
          </a:p>
          <a:p>
            <a:endParaRPr lang="en-US" dirty="0" smtClean="0"/>
          </a:p>
          <a:p>
            <a:r>
              <a:rPr lang="en-US" dirty="0" err="1" smtClean="0"/>
              <a:t>Bitbucket</a:t>
            </a:r>
            <a:r>
              <a:rPr lang="en-US" dirty="0" smtClean="0"/>
              <a:t>: </a:t>
            </a:r>
            <a:r>
              <a:rPr lang="en-US" sz="2000" dirty="0" smtClean="0">
                <a:hlinkClick r:id="rId3"/>
              </a:rPr>
              <a:t>https://bitbucket.org/dashboard/overview</a:t>
            </a: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r>
              <a:rPr lang="en-US" dirty="0" err="1" smtClean="0"/>
              <a:t>Sourcetree</a:t>
            </a:r>
            <a:r>
              <a:rPr lang="en-US" dirty="0" smtClean="0"/>
              <a:t>: </a:t>
            </a:r>
            <a:r>
              <a:rPr lang="en-US" sz="2000" dirty="0" smtClean="0">
                <a:hlinkClick r:id="rId4"/>
              </a:rPr>
              <a:t>https://www.sourcetreeapp.com/</a:t>
            </a:r>
            <a:endParaRPr lang="en-US" sz="20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18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</a:t>
            </a:r>
            <a:r>
              <a:rPr lang="en-US" dirty="0" err="1" smtClean="0"/>
              <a:t>Bitbucket</a:t>
            </a:r>
            <a:r>
              <a:rPr lang="en-US" dirty="0" smtClean="0"/>
              <a:t> Tutorial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https://confluence.atlassian.com/bitbucket/tutorial-learn-git-with-bitbucket-cloud-759857287.html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1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Notes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57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137</Words>
  <Application>Microsoft Office PowerPoint</Application>
  <PresentationFormat>On-screen Show 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Git, Bitbucket and SourceTree a quick overview</vt:lpstr>
      <vt:lpstr>PowerPoint Presentation</vt:lpstr>
      <vt:lpstr>PowerPoint Presentation</vt:lpstr>
      <vt:lpstr>Online Bitbucket Tutorial</vt:lpstr>
      <vt:lpstr>Notes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Gene Massion</dc:creator>
  <cp:lastModifiedBy>metor</cp:lastModifiedBy>
  <cp:revision>15</cp:revision>
  <dcterms:created xsi:type="dcterms:W3CDTF">2016-11-29T16:26:36Z</dcterms:created>
  <dcterms:modified xsi:type="dcterms:W3CDTF">2016-11-29T21:00:56Z</dcterms:modified>
</cp:coreProperties>
</file>